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Playfair Display Medium"/>
      <p:regular r:id="rId58"/>
      <p:bold r:id="rId59"/>
      <p:italic r:id="rId60"/>
      <p:boldItalic r:id="rId61"/>
    </p:embeddedFont>
    <p:embeddedFont>
      <p:font typeface="Inria Serif"/>
      <p:regular r:id="rId62"/>
      <p:bold r:id="rId63"/>
      <p:italic r:id="rId64"/>
      <p:boldItalic r:id="rId65"/>
    </p:embeddedFont>
    <p:embeddedFont>
      <p:font typeface="Playfair Display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Inria Serif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68B51D-FCD8-4688-9334-86801B155FDD}">
  <a:tblStyle styleId="{2068B51D-FCD8-4688-9334-86801B155F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811780-FFA7-48DD-B0D1-13FA4BC692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6.xml"/><Relationship Id="rId75" Type="http://schemas.openxmlformats.org/officeDocument/2006/relationships/font" Target="fonts/InriaSerifLight-bold.fntdata"/><Relationship Id="rId30" Type="http://schemas.openxmlformats.org/officeDocument/2006/relationships/slide" Target="slides/slide25.xml"/><Relationship Id="rId74" Type="http://schemas.openxmlformats.org/officeDocument/2006/relationships/font" Target="fonts/InriaSerifLight-regular.fntdata"/><Relationship Id="rId33" Type="http://schemas.openxmlformats.org/officeDocument/2006/relationships/slide" Target="slides/slide28.xml"/><Relationship Id="rId77" Type="http://schemas.openxmlformats.org/officeDocument/2006/relationships/font" Target="fonts/InriaSerif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InriaSerifLight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riaSerif-regular.fntdata"/><Relationship Id="rId61" Type="http://schemas.openxmlformats.org/officeDocument/2006/relationships/font" Target="fonts/PlayfairDisplay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InriaSerif-italic.fntdata"/><Relationship Id="rId63" Type="http://schemas.openxmlformats.org/officeDocument/2006/relationships/font" Target="fonts/InriaSerif-bold.fntdata"/><Relationship Id="rId22" Type="http://schemas.openxmlformats.org/officeDocument/2006/relationships/slide" Target="slides/slide17.xml"/><Relationship Id="rId66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65" Type="http://schemas.openxmlformats.org/officeDocument/2006/relationships/font" Target="fonts/InriaSerif-boldItalic.fntdata"/><Relationship Id="rId24" Type="http://schemas.openxmlformats.org/officeDocument/2006/relationships/slide" Target="slides/slide19.xml"/><Relationship Id="rId68" Type="http://schemas.openxmlformats.org/officeDocument/2006/relationships/font" Target="fonts/PlayfairDisplay-italic.fntdata"/><Relationship Id="rId23" Type="http://schemas.openxmlformats.org/officeDocument/2006/relationships/slide" Target="slides/slide18.xml"/><Relationship Id="rId67" Type="http://schemas.openxmlformats.org/officeDocument/2006/relationships/font" Target="fonts/PlayfairDisplay-bold.fntdata"/><Relationship Id="rId60" Type="http://schemas.openxmlformats.org/officeDocument/2006/relationships/font" Target="fonts/PlayfairDisplay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layfairDisplay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layfairDisplayMedium-bold.fntdata"/><Relationship Id="rId14" Type="http://schemas.openxmlformats.org/officeDocument/2006/relationships/slide" Target="slides/slide9.xml"/><Relationship Id="rId58" Type="http://schemas.openxmlformats.org/officeDocument/2006/relationships/font" Target="fonts/PlayfairDisplay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e2a56c88c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e2a56c88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e2a56c88c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e2a56c88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e2008683c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e2008683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2008683c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e2008683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2008683c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2008683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e2008683c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e2008683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e2a56c88c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e2a56c88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e2a56c88c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e2a56c88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2a56c88c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e2a56c88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e2a56c88c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e2a56c88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64b003c9a_0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64b003c9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d714d9f9d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d714d9f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a24d69543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a24d695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a24d69543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a24d695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a24d69543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a24d6954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a24d69543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a24d6954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a24d69543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a24d6954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a24d69543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a24d6954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da24d69543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da24d6954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a24d69543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a24d6954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da24d69543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da24d6954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a24d69543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a24d695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2a56c88c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e2a56c8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e2a56c88c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e2a56c88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2a56c88c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e2a56c88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2008683c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200868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227900" y="-1675"/>
            <a:ext cx="916200" cy="91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8849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ransparent frame">
  <p:cSld name="BLANK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8849" name="adj1"/>
            </a:avLst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rgbClr val="3B1106">
              <a:alpha val="6150"/>
            </a:srgbClr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5928400" y="916150"/>
            <a:ext cx="2299500" cy="33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8227900" y="4227300"/>
            <a:ext cx="916200" cy="9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▪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■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indent="-4318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Font typeface="Inria Serif"/>
              <a:buChar char="■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213450" y="60053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2"/>
                </a:solidFill>
                <a:latin typeface="Inria Serif"/>
                <a:ea typeface="Inria Serif"/>
                <a:cs typeface="Inria Serif"/>
                <a:sym typeface="Inria Serif"/>
              </a:rPr>
              <a:t>“</a:t>
            </a:r>
            <a:endParaRPr b="1" sz="9600">
              <a:solidFill>
                <a:schemeClr val="lt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5700" y="1586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5700" y="2139163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5934401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2762975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4802737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3" type="body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2307300" y="0"/>
            <a:ext cx="6836700" cy="46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67825" y="3875252"/>
            <a:ext cx="1767300" cy="8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indent="-3556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indent="-3556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indent="-3556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indent="-3556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indent="-3556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indent="-3556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indent="-3556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indent="-3556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ropbox.com/s/2hx3ty4y2v61yn8/Project_2_High_Performance_Hand_Pose_Estimation.pdf?dl=0" TargetMode="External"/><Relationship Id="rId4" Type="http://schemas.openxmlformats.org/officeDocument/2006/relationships/hyperlink" Target="https://www.dropbox.com/s/2hx3ty4y2v61yn8/Project_2_High_Performance_Hand_Pose_Estimation.pdf?dl=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fontsquirrel.com/fonts/playfair-display" TargetMode="External"/><Relationship Id="rId4" Type="http://schemas.openxmlformats.org/officeDocument/2006/relationships/hyperlink" Target="https://www.fontsquirrel.com/fonts/inria-seri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witter.com/googledocs/status/730087240156643328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702900" y="1361350"/>
            <a:ext cx="5544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High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/>
              </a:rPr>
              <a:t>Hand Pose Estimation</a:t>
            </a:r>
            <a:endParaRPr/>
          </a:p>
        </p:txBody>
      </p:sp>
      <p:grpSp>
        <p:nvGrpSpPr>
          <p:cNvPr id="66" name="Google Shape;66;p13"/>
          <p:cNvGrpSpPr/>
          <p:nvPr/>
        </p:nvGrpSpPr>
        <p:grpSpPr>
          <a:xfrm>
            <a:off x="8370067" y="150601"/>
            <a:ext cx="632500" cy="611548"/>
            <a:chOff x="1247825" y="5001950"/>
            <a:chExt cx="443300" cy="428675"/>
          </a:xfrm>
        </p:grpSpPr>
        <p:sp>
          <p:nvSpPr>
            <p:cNvPr id="67" name="Google Shape;67;p13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3"/>
          <p:cNvSpPr txBox="1"/>
          <p:nvPr/>
        </p:nvSpPr>
        <p:spPr>
          <a:xfrm>
            <a:off x="702900" y="2753700"/>
            <a:ext cx="456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Xiaoqi Li, </a:t>
            </a:r>
            <a:r>
              <a:rPr lang="en" sz="18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Yipeng Liu, Zhuocheng Guo</a:t>
            </a:r>
            <a:endParaRPr sz="18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Results: Model Comparison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 txBox="1"/>
          <p:nvPr>
            <p:ph idx="4294967295" type="body"/>
          </p:nvPr>
        </p:nvSpPr>
        <p:spPr>
          <a:xfrm>
            <a:off x="1261625" y="1557975"/>
            <a:ext cx="3129900" cy="21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to estimate 3D hand pose from single RGB images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4294967295" type="body"/>
          </p:nvPr>
        </p:nvSpPr>
        <p:spPr>
          <a:xfrm>
            <a:off x="5638250" y="1557975"/>
            <a:ext cx="2841300" cy="19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2D Hand Pose Estimation RGB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797191" y="1453125"/>
            <a:ext cx="302174" cy="284299"/>
            <a:chOff x="5972700" y="2330200"/>
            <a:chExt cx="411625" cy="387275"/>
          </a:xfrm>
        </p:grpSpPr>
        <p:sp>
          <p:nvSpPr>
            <p:cNvPr id="163" name="Google Shape;163;p2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2"/>
          <p:cNvSpPr txBox="1"/>
          <p:nvPr/>
        </p:nvSpPr>
        <p:spPr>
          <a:xfrm>
            <a:off x="861300" y="582300"/>
            <a:ext cx="68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Dataset: FreiHand dataset (RGB)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Why chosen: Light &amp; Trained on RGB images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861300" y="3621850"/>
            <a:ext cx="68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Advantages:  Light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Disadvantages: Low Accuracy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cxnSp>
        <p:nvCxnSpPr>
          <p:cNvPr id="167" name="Google Shape;167;p22"/>
          <p:cNvCxnSpPr/>
          <p:nvPr/>
        </p:nvCxnSpPr>
        <p:spPr>
          <a:xfrm>
            <a:off x="4731050" y="1479975"/>
            <a:ext cx="0" cy="18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650" y="468088"/>
            <a:ext cx="2143125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488" y="455713"/>
            <a:ext cx="3052375" cy="448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InterModel</a:t>
            </a:r>
            <a:endParaRPr sz="4800"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2268475" y="15284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😉</a:t>
            </a:r>
            <a:endParaRPr/>
          </a:p>
        </p:txBody>
      </p:sp>
      <p:sp>
        <p:nvSpPr>
          <p:cNvPr id="177" name="Google Shape;177;p23"/>
          <p:cNvSpPr txBox="1"/>
          <p:nvPr>
            <p:ph idx="4294967295" type="subTitle"/>
          </p:nvPr>
        </p:nvSpPr>
        <p:spPr>
          <a:xfrm>
            <a:off x="855300" y="2778940"/>
            <a:ext cx="7433400" cy="3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in Paper: </a:t>
            </a:r>
            <a:endParaRPr sz="1600"/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500"/>
              <a:t>Interhand2.6m: A dataset and baseline for 3D interacting hand pose estimation from a single RGB Image</a:t>
            </a:r>
            <a:r>
              <a:rPr i="1" lang="en" sz="1500"/>
              <a:t> </a:t>
            </a:r>
            <a:endParaRPr i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Plan for Next Stage</a:t>
            </a:r>
            <a:endParaRPr sz="4800"/>
          </a:p>
        </p:txBody>
      </p:sp>
      <p:sp>
        <p:nvSpPr>
          <p:cNvPr id="183" name="Google Shape;183;p24"/>
          <p:cNvSpPr txBox="1"/>
          <p:nvPr>
            <p:ph idx="4294967295" type="subTitle"/>
          </p:nvPr>
        </p:nvSpPr>
        <p:spPr>
          <a:xfrm>
            <a:off x="855300" y="2778940"/>
            <a:ext cx="7433400" cy="3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/>
              <a:t>Deployment, Compression &amp; Evaluation</a:t>
            </a:r>
            <a:endParaRPr sz="2200"/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Next Stage:  Standard method for Evaluation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752125" y="606550"/>
            <a:ext cx="72057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Aim: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ria Serif Light"/>
              <a:buChar char="❖"/>
            </a:pPr>
            <a:r>
              <a:rPr lang="en" sz="2000">
                <a:latin typeface="Inria Serif Light"/>
                <a:ea typeface="Inria Serif Light"/>
                <a:cs typeface="Inria Serif Light"/>
                <a:sym typeface="Inria Serif Light"/>
              </a:rPr>
              <a:t>Find a standard method to evaluate the performance of the chosen models</a:t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To-Do:</a:t>
            </a:r>
            <a:endParaRPr sz="24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ria Serif Light"/>
              <a:buChar char="❖"/>
            </a:pPr>
            <a:r>
              <a:rPr lang="en" sz="2000">
                <a:latin typeface="Inria Serif Light"/>
                <a:ea typeface="Inria Serif Light"/>
                <a:cs typeface="Inria Serif Light"/>
                <a:sym typeface="Inria Serif Light"/>
              </a:rPr>
              <a:t>Choose a datasets for evaluation</a:t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ria Serif Light"/>
              <a:buChar char="❖"/>
            </a:pPr>
            <a:r>
              <a:rPr lang="en" sz="2000">
                <a:latin typeface="Inria Serif Light"/>
                <a:ea typeface="Inria Serif Light"/>
                <a:cs typeface="Inria Serif Light"/>
                <a:sym typeface="Inria Serif Light"/>
              </a:rPr>
              <a:t>Read related papers and choose a method to calculate accuracy</a:t>
            </a:r>
            <a:endParaRPr sz="20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Next Stage:  Deployment</a:t>
            </a:r>
            <a:endParaRPr/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62900" y="803225"/>
            <a:ext cx="76182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Aim: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Move the model from current environment to Atlas 200 DK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To-Do</a:t>
            </a: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:</a:t>
            </a:r>
            <a:endParaRPr sz="22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Generate a model file which could be used on Atlas 200 DK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Implement pre-processing and post-processing pipelines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Debug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(Maybe) Transfer current model to tensorflow version</a:t>
            </a:r>
            <a:endParaRPr sz="22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Next Stage:  Compression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762900" y="793950"/>
            <a:ext cx="7618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Aim: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Improve performance on Atlas 200 DK to achieve FPS &gt;= 20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Method</a:t>
            </a: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:</a:t>
            </a:r>
            <a:endParaRPr sz="2200">
              <a:solidFill>
                <a:schemeClr val="accen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Weight Quantization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Low Rank Expansion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Pruning from scratch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ria Serif Light"/>
              <a:buChar char="❖"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(Maybe) Change some pipeline into C++ code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</a:t>
            </a:r>
            <a:endParaRPr sz="4800"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</a:t>
            </a:r>
            <a:endParaRPr sz="4800"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</a:t>
            </a:r>
            <a:endParaRPr sz="4800"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</a:t>
            </a:r>
            <a:endParaRPr sz="4800"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ctrTitle"/>
          </p:nvPr>
        </p:nvSpPr>
        <p:spPr>
          <a:xfrm>
            <a:off x="855300" y="952800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1. Introduction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Overview, Process &amp; Plan</a:t>
            </a:r>
            <a:endParaRPr sz="14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9" name="Google Shape;79;p14"/>
          <p:cNvSpPr txBox="1"/>
          <p:nvPr>
            <p:ph idx="4294967295" type="ctrTitle"/>
          </p:nvPr>
        </p:nvSpPr>
        <p:spPr>
          <a:xfrm>
            <a:off x="855300" y="3581693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Part.3 Plan for Next Stage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Deployment, Compression &amp; Evaluation</a:t>
            </a:r>
            <a:endParaRPr sz="3000"/>
          </a:p>
        </p:txBody>
      </p:sp>
      <p:sp>
        <p:nvSpPr>
          <p:cNvPr id="80" name="Google Shape;80;p14"/>
          <p:cNvSpPr txBox="1"/>
          <p:nvPr>
            <p:ph idx="4294967295" type="ctrTitle"/>
          </p:nvPr>
        </p:nvSpPr>
        <p:spPr>
          <a:xfrm>
            <a:off x="855300" y="2267247"/>
            <a:ext cx="74334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2. Current Result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Model comparison</a:t>
            </a:r>
            <a:endParaRPr sz="3000"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4294967295" type="ctrTitle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Hello!</a:t>
            </a:r>
            <a:endParaRPr sz="3000"/>
          </a:p>
        </p:txBody>
      </p:sp>
      <p:sp>
        <p:nvSpPr>
          <p:cNvPr id="235" name="Google Shape;235;p32"/>
          <p:cNvSpPr txBox="1"/>
          <p:nvPr>
            <p:ph idx="4294967295" type="subTitle"/>
          </p:nvPr>
        </p:nvSpPr>
        <p:spPr>
          <a:xfrm>
            <a:off x="855300" y="2259858"/>
            <a:ext cx="3195000" cy="11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 am Jayden Smith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find me at @username</a:t>
            </a:r>
            <a:endParaRPr b="1" sz="1400"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456251" y="455700"/>
            <a:ext cx="4232051" cy="42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2004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Here you have a list of items</a:t>
            </a:r>
            <a:endParaRPr/>
          </a:p>
          <a:p>
            <a:pPr indent="-355600" lvl="0" marL="32004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And some text</a:t>
            </a:r>
            <a:endParaRPr/>
          </a:p>
          <a:p>
            <a:pPr indent="-355600" lvl="0" marL="32004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1" name="Google Shape;251;p34"/>
          <p:cNvGrpSpPr/>
          <p:nvPr/>
        </p:nvGrpSpPr>
        <p:grpSpPr>
          <a:xfrm>
            <a:off x="453014" y="3917228"/>
            <a:ext cx="794394" cy="768186"/>
            <a:chOff x="1247825" y="5001950"/>
            <a:chExt cx="443300" cy="428675"/>
          </a:xfrm>
        </p:grpSpPr>
        <p:sp>
          <p:nvSpPr>
            <p:cNvPr id="252" name="Google Shape;252;p3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idx="4294967295" type="ctrTitle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</a:t>
            </a:r>
            <a:r>
              <a:rPr lang="en" sz="4800">
                <a:solidFill>
                  <a:schemeClr val="lt1"/>
                </a:solidFill>
              </a:rPr>
              <a:t>c</a:t>
            </a:r>
            <a:r>
              <a:rPr lang="en" sz="4800">
                <a:solidFill>
                  <a:schemeClr val="lt1"/>
                </a:solidFill>
              </a:rPr>
              <a:t>oncept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 txBox="1"/>
          <p:nvPr>
            <p:ph idx="4294967295" type="subTitle"/>
          </p:nvPr>
        </p:nvSpPr>
        <p:spPr>
          <a:xfrm>
            <a:off x="855300" y="2502487"/>
            <a:ext cx="3647100" cy="9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264" name="Google Shape;264;p35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265" name="Google Shape;265;p3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5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268" name="Google Shape;268;p3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5"/>
          <p:cNvSpPr/>
          <p:nvPr/>
        </p:nvSpPr>
        <p:spPr>
          <a:xfrm>
            <a:off x="5642831" y="1509122"/>
            <a:ext cx="298887" cy="2853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 rot="2697573">
            <a:off x="7612437" y="2970213"/>
            <a:ext cx="453709" cy="43321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7971371" y="2722878"/>
            <a:ext cx="181741" cy="17360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 rot="1280097">
            <a:off x="5435755" y="2369947"/>
            <a:ext cx="181696" cy="17358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283" name="Google Shape;283;p36"/>
          <p:cNvSpPr txBox="1"/>
          <p:nvPr>
            <p:ph idx="2" type="body"/>
          </p:nvPr>
        </p:nvSpPr>
        <p:spPr>
          <a:xfrm>
            <a:off x="5934401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5" name="Google Shape;285;p36"/>
          <p:cNvGrpSpPr/>
          <p:nvPr/>
        </p:nvGrpSpPr>
        <p:grpSpPr>
          <a:xfrm>
            <a:off x="453014" y="3917228"/>
            <a:ext cx="794394" cy="768186"/>
            <a:chOff x="1247825" y="5001950"/>
            <a:chExt cx="443300" cy="428675"/>
          </a:xfrm>
        </p:grpSpPr>
        <p:sp>
          <p:nvSpPr>
            <p:cNvPr id="286" name="Google Shape;286;p36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2762975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4802737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99" name="Google Shape;299;p37"/>
          <p:cNvSpPr txBox="1"/>
          <p:nvPr>
            <p:ph idx="3" type="body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1" name="Google Shape;301;p37"/>
          <p:cNvGrpSpPr/>
          <p:nvPr/>
        </p:nvGrpSpPr>
        <p:grpSpPr>
          <a:xfrm>
            <a:off x="453014" y="3917228"/>
            <a:ext cx="794394" cy="768186"/>
            <a:chOff x="1247825" y="5001950"/>
            <a:chExt cx="443300" cy="428675"/>
          </a:xfrm>
        </p:grpSpPr>
        <p:sp>
          <p:nvSpPr>
            <p:cNvPr id="302" name="Google Shape;302;p3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55700" y="1586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455700" y="2139163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 rotWithShape="1">
          <a:blip r:embed="rId3">
            <a:alphaModFix/>
          </a:blip>
          <a:srcRect b="26980" l="912" r="8753" t="3516"/>
          <a:stretch/>
        </p:blipFill>
        <p:spPr>
          <a:xfrm>
            <a:off x="5026875" y="459275"/>
            <a:ext cx="3661425" cy="42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4294967295" type="title"/>
          </p:nvPr>
        </p:nvSpPr>
        <p:spPr>
          <a:xfrm>
            <a:off x="855300" y="491750"/>
            <a:ext cx="1931100" cy="5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grpSp>
        <p:nvGrpSpPr>
          <p:cNvPr id="327" name="Google Shape;327;p40"/>
          <p:cNvGrpSpPr/>
          <p:nvPr/>
        </p:nvGrpSpPr>
        <p:grpSpPr>
          <a:xfrm>
            <a:off x="455706" y="4039751"/>
            <a:ext cx="723987" cy="645675"/>
            <a:chOff x="3927500" y="301425"/>
            <a:chExt cx="461550" cy="411625"/>
          </a:xfrm>
        </p:grpSpPr>
        <p:sp>
          <p:nvSpPr>
            <p:cNvPr id="328" name="Google Shape;328;p4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0"/>
          <p:cNvCxnSpPr>
            <a:stCxn id="357" idx="6"/>
            <a:endCxn id="358" idx="2"/>
          </p:cNvCxnSpPr>
          <p:nvPr/>
        </p:nvCxnSpPr>
        <p:spPr>
          <a:xfrm>
            <a:off x="4147375" y="300100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40"/>
          <p:cNvCxnSpPr>
            <a:stCxn id="357" idx="6"/>
            <a:endCxn id="360" idx="2"/>
          </p:cNvCxnSpPr>
          <p:nvPr/>
        </p:nvCxnSpPr>
        <p:spPr>
          <a:xfrm flipH="1" rot="10800000">
            <a:off x="4147375" y="206500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40"/>
          <p:cNvCxnSpPr>
            <a:stCxn id="362" idx="3"/>
            <a:endCxn id="363" idx="2"/>
          </p:cNvCxnSpPr>
          <p:nvPr/>
        </p:nvCxnSpPr>
        <p:spPr>
          <a:xfrm flipH="1" rot="10800000">
            <a:off x="6205900" y="160780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0"/>
          <p:cNvCxnSpPr>
            <a:stCxn id="362" idx="3"/>
            <a:endCxn id="365" idx="2"/>
          </p:cNvCxnSpPr>
          <p:nvPr/>
        </p:nvCxnSpPr>
        <p:spPr>
          <a:xfrm>
            <a:off x="6205900" y="206500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40"/>
          <p:cNvCxnSpPr>
            <a:stCxn id="367" idx="3"/>
            <a:endCxn id="368" idx="2"/>
          </p:cNvCxnSpPr>
          <p:nvPr/>
        </p:nvCxnSpPr>
        <p:spPr>
          <a:xfrm flipH="1" rot="10800000">
            <a:off x="6205900" y="347980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40"/>
          <p:cNvCxnSpPr>
            <a:stCxn id="367" idx="3"/>
            <a:endCxn id="370" idx="2"/>
          </p:cNvCxnSpPr>
          <p:nvPr/>
        </p:nvCxnSpPr>
        <p:spPr>
          <a:xfrm>
            <a:off x="6205900" y="393700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1" name="Google Shape;371;p40"/>
          <p:cNvGrpSpPr/>
          <p:nvPr/>
        </p:nvGrpSpPr>
        <p:grpSpPr>
          <a:xfrm>
            <a:off x="6792100" y="1448200"/>
            <a:ext cx="1356300" cy="319200"/>
            <a:chOff x="5592550" y="1018950"/>
            <a:chExt cx="1356300" cy="319200"/>
          </a:xfrm>
        </p:grpSpPr>
        <p:sp>
          <p:nvSpPr>
            <p:cNvPr id="372" name="Google Shape;372;p40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73" name="Google Shape;373;p40"/>
          <p:cNvGrpSpPr/>
          <p:nvPr/>
        </p:nvGrpSpPr>
        <p:grpSpPr>
          <a:xfrm>
            <a:off x="4849600" y="1905400"/>
            <a:ext cx="1356300" cy="319200"/>
            <a:chOff x="3650050" y="1476150"/>
            <a:chExt cx="1356300" cy="319200"/>
          </a:xfrm>
        </p:grpSpPr>
        <p:sp>
          <p:nvSpPr>
            <p:cNvPr id="362" name="Google Shape;362;p40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74" name="Google Shape;374;p40"/>
          <p:cNvGrpSpPr/>
          <p:nvPr/>
        </p:nvGrpSpPr>
        <p:grpSpPr>
          <a:xfrm>
            <a:off x="2785100" y="2841400"/>
            <a:ext cx="1362275" cy="319200"/>
            <a:chOff x="1596750" y="2412150"/>
            <a:chExt cx="1362275" cy="319200"/>
          </a:xfrm>
        </p:grpSpPr>
        <p:sp>
          <p:nvSpPr>
            <p:cNvPr id="375" name="Google Shape;375;p40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76" name="Google Shape;376;p40"/>
          <p:cNvGrpSpPr/>
          <p:nvPr/>
        </p:nvGrpSpPr>
        <p:grpSpPr>
          <a:xfrm>
            <a:off x="4849600" y="3777400"/>
            <a:ext cx="1356300" cy="319200"/>
            <a:chOff x="3650050" y="3348150"/>
            <a:chExt cx="1356300" cy="319200"/>
          </a:xfrm>
        </p:grpSpPr>
        <p:sp>
          <p:nvSpPr>
            <p:cNvPr id="367" name="Google Shape;367;p40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77" name="Google Shape;377;p40"/>
          <p:cNvGrpSpPr/>
          <p:nvPr/>
        </p:nvGrpSpPr>
        <p:grpSpPr>
          <a:xfrm>
            <a:off x="6792100" y="2362600"/>
            <a:ext cx="1356300" cy="319200"/>
            <a:chOff x="5592550" y="1933350"/>
            <a:chExt cx="1356300" cy="319200"/>
          </a:xfrm>
        </p:grpSpPr>
        <p:sp>
          <p:nvSpPr>
            <p:cNvPr id="378" name="Google Shape;378;p40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6792100" y="3320200"/>
            <a:ext cx="1356300" cy="319200"/>
            <a:chOff x="5592550" y="2890950"/>
            <a:chExt cx="1356300" cy="319200"/>
          </a:xfrm>
        </p:grpSpPr>
        <p:sp>
          <p:nvSpPr>
            <p:cNvPr id="380" name="Google Shape;380;p40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81" name="Google Shape;381;p40"/>
          <p:cNvGrpSpPr/>
          <p:nvPr/>
        </p:nvGrpSpPr>
        <p:grpSpPr>
          <a:xfrm>
            <a:off x="6792100" y="4234600"/>
            <a:ext cx="1356300" cy="319200"/>
            <a:chOff x="5592550" y="3805350"/>
            <a:chExt cx="1356300" cy="319200"/>
          </a:xfrm>
        </p:grpSpPr>
        <p:sp>
          <p:nvSpPr>
            <p:cNvPr id="382" name="Google Shape;382;p40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</a:t>
              </a:r>
              <a:endParaRPr sz="11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pSp>
        <p:nvGrpSpPr>
          <p:cNvPr id="388" name="Google Shape;388;p41"/>
          <p:cNvGrpSpPr/>
          <p:nvPr/>
        </p:nvGrpSpPr>
        <p:grpSpPr>
          <a:xfrm>
            <a:off x="455701" y="4108701"/>
            <a:ext cx="794404" cy="576505"/>
            <a:chOff x="3932350" y="3714775"/>
            <a:chExt cx="439650" cy="319075"/>
          </a:xfrm>
        </p:grpSpPr>
        <p:sp>
          <p:nvSpPr>
            <p:cNvPr id="389" name="Google Shape;389;p4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94" name="Google Shape;394;p41"/>
          <p:cNvGraphicFramePr/>
          <p:nvPr/>
        </p:nvGraphicFramePr>
        <p:xfrm>
          <a:off x="2738300" y="1343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{2068B51D-FCD8-4688-9334-86801B155FDD}</a:tableStyleId>
              </a:tblPr>
              <a:tblGrid>
                <a:gridCol w="1487500"/>
                <a:gridCol w="1487500"/>
                <a:gridCol w="1487500"/>
                <a:gridCol w="1487500"/>
              </a:tblGrid>
              <a:tr h="83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10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7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30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15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10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5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24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erif Light"/>
                          <a:ea typeface="Inria Serif Light"/>
                          <a:cs typeface="Inria Serif Light"/>
                          <a:sym typeface="Inria Serif Light"/>
                        </a:rPr>
                        <a:t>16</a:t>
                      </a:r>
                      <a:endParaRPr sz="1500">
                        <a:solidFill>
                          <a:schemeClr val="dk1"/>
                        </a:solidFill>
                        <a:latin typeface="Inria Serif Light"/>
                        <a:ea typeface="Inria Serif Light"/>
                        <a:cs typeface="Inria Serif Light"/>
                        <a:sym typeface="Inria Serif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800"/>
          </a:p>
        </p:txBody>
      </p:sp>
      <p:sp>
        <p:nvSpPr>
          <p:cNvPr id="87" name="Google Shape;87;p15"/>
          <p:cNvSpPr txBox="1"/>
          <p:nvPr>
            <p:ph idx="4294967295" type="subTitle"/>
          </p:nvPr>
        </p:nvSpPr>
        <p:spPr>
          <a:xfrm>
            <a:off x="855300" y="2778940"/>
            <a:ext cx="7433400" cy="3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/>
              <a:t>Overview, Process &amp; Plan</a:t>
            </a:r>
            <a:endParaRPr sz="1800"/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/>
          <p:nvPr/>
        </p:nvSpPr>
        <p:spPr>
          <a:xfrm>
            <a:off x="514725" y="62533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2"/>
          <p:cNvSpPr txBox="1"/>
          <p:nvPr>
            <p:ph idx="4294967295" type="title"/>
          </p:nvPr>
        </p:nvSpPr>
        <p:spPr>
          <a:xfrm>
            <a:off x="457200" y="0"/>
            <a:ext cx="82311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Maps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2014200" y="1507500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our office</a:t>
            </a:r>
            <a:endParaRPr sz="1000">
              <a:solidFill>
                <a:schemeClr val="lt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403" name="Google Shape;403;p4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2"/>
          <p:cNvSpPr txBox="1"/>
          <p:nvPr>
            <p:ph idx="4294967295" type="body"/>
          </p:nvPr>
        </p:nvSpPr>
        <p:spPr>
          <a:xfrm>
            <a:off x="457200" y="4687675"/>
            <a:ext cx="82311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1137150" y="1942950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2855950" y="3526200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3889450" y="1667875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"/>
          <p:cNvSpPr/>
          <p:nvPr/>
        </p:nvSpPr>
        <p:spPr>
          <a:xfrm>
            <a:off x="4629250" y="3815950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6739650" y="2213650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"/>
          <p:cNvSpPr/>
          <p:nvPr/>
        </p:nvSpPr>
        <p:spPr>
          <a:xfrm>
            <a:off x="7396600" y="3864675"/>
            <a:ext cx="128100" cy="12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3"/>
          <p:cNvGrpSpPr/>
          <p:nvPr/>
        </p:nvGrpSpPr>
        <p:grpSpPr>
          <a:xfrm>
            <a:off x="455607" y="3882978"/>
            <a:ext cx="704026" cy="802424"/>
            <a:chOff x="4630125" y="278900"/>
            <a:chExt cx="400675" cy="456675"/>
          </a:xfrm>
        </p:grpSpPr>
        <p:sp>
          <p:nvSpPr>
            <p:cNvPr id="416" name="Google Shape;416;p43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3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2" name="Google Shape;422;p43"/>
          <p:cNvGrpSpPr/>
          <p:nvPr/>
        </p:nvGrpSpPr>
        <p:grpSpPr>
          <a:xfrm>
            <a:off x="6327001" y="1389085"/>
            <a:ext cx="2360931" cy="2487594"/>
            <a:chOff x="5632317" y="1189775"/>
            <a:chExt cx="3305700" cy="3483050"/>
          </a:xfrm>
        </p:grpSpPr>
        <p:sp>
          <p:nvSpPr>
            <p:cNvPr id="423" name="Google Shape;423;p43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Lorem 3</a:t>
              </a:r>
              <a:endPara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24" name="Google Shape;424;p43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425" name="Google Shape;425;p43"/>
          <p:cNvGrpSpPr/>
          <p:nvPr/>
        </p:nvGrpSpPr>
        <p:grpSpPr>
          <a:xfrm>
            <a:off x="2304400" y="1389238"/>
            <a:ext cx="2533196" cy="2487441"/>
            <a:chOff x="0" y="1189989"/>
            <a:chExt cx="3546900" cy="3482836"/>
          </a:xfrm>
        </p:grpSpPr>
        <p:sp>
          <p:nvSpPr>
            <p:cNvPr id="426" name="Google Shape;426;p4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Lorem 1</a:t>
              </a:r>
              <a:endPara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27" name="Google Shape;427;p43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>
            <a:off x="4407151" y="1389085"/>
            <a:ext cx="2360931" cy="2487594"/>
            <a:chOff x="2944204" y="1189775"/>
            <a:chExt cx="3305700" cy="3483050"/>
          </a:xfrm>
        </p:grpSpPr>
        <p:sp>
          <p:nvSpPr>
            <p:cNvPr id="429" name="Google Shape;429;p43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Lorem 2</a:t>
              </a:r>
              <a:endPara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30" name="Google Shape;430;p43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Inria Serif Light"/>
                  <a:ea typeface="Inria Serif Light"/>
                  <a:cs typeface="Inria Serif Light"/>
                  <a:sym typeface="Inria Serif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36" name="Google Shape;436;p44"/>
          <p:cNvSpPr/>
          <p:nvPr/>
        </p:nvSpPr>
        <p:spPr>
          <a:xfrm>
            <a:off x="455701" y="3930716"/>
            <a:ext cx="768254" cy="76821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4"/>
          <p:cNvSpPr txBox="1"/>
          <p:nvPr>
            <p:ph idx="1" type="body"/>
          </p:nvPr>
        </p:nvSpPr>
        <p:spPr>
          <a:xfrm>
            <a:off x="2762975" y="1376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38" name="Google Shape;438;p44"/>
          <p:cNvSpPr txBox="1"/>
          <p:nvPr>
            <p:ph idx="2" type="body"/>
          </p:nvPr>
        </p:nvSpPr>
        <p:spPr>
          <a:xfrm>
            <a:off x="4802737" y="1376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39" name="Google Shape;439;p44"/>
          <p:cNvSpPr txBox="1"/>
          <p:nvPr>
            <p:ph idx="3" type="body"/>
          </p:nvPr>
        </p:nvSpPr>
        <p:spPr>
          <a:xfrm>
            <a:off x="6842500" y="1376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0" name="Google Shape;440;p4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2762975" y="3281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42" name="Google Shape;442;p44"/>
          <p:cNvSpPr txBox="1"/>
          <p:nvPr>
            <p:ph idx="2" type="body"/>
          </p:nvPr>
        </p:nvSpPr>
        <p:spPr>
          <a:xfrm>
            <a:off x="4802737" y="3281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43" name="Google Shape;443;p44"/>
          <p:cNvSpPr txBox="1"/>
          <p:nvPr>
            <p:ph idx="3" type="body"/>
          </p:nvPr>
        </p:nvSpPr>
        <p:spPr>
          <a:xfrm>
            <a:off x="6842500" y="3281725"/>
            <a:ext cx="18459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367825" y="3875252"/>
            <a:ext cx="1767300" cy="8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0" name="Google Shape;450;p45"/>
          <p:cNvCxnSpPr/>
          <p:nvPr/>
        </p:nvCxnSpPr>
        <p:spPr>
          <a:xfrm>
            <a:off x="2918150" y="922299"/>
            <a:ext cx="5602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45"/>
          <p:cNvCxnSpPr/>
          <p:nvPr/>
        </p:nvCxnSpPr>
        <p:spPr>
          <a:xfrm>
            <a:off x="2918150" y="1631781"/>
            <a:ext cx="5602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5"/>
          <p:cNvCxnSpPr/>
          <p:nvPr/>
        </p:nvCxnSpPr>
        <p:spPr>
          <a:xfrm>
            <a:off x="2918150" y="2341263"/>
            <a:ext cx="5602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>
            <a:off x="2918150" y="3050746"/>
            <a:ext cx="5602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5"/>
          <p:cNvCxnSpPr/>
          <p:nvPr/>
        </p:nvCxnSpPr>
        <p:spPr>
          <a:xfrm>
            <a:off x="2918150" y="3782126"/>
            <a:ext cx="5602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5"/>
          <p:cNvSpPr txBox="1"/>
          <p:nvPr/>
        </p:nvSpPr>
        <p:spPr>
          <a:xfrm>
            <a:off x="2918150" y="7635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4000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3000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2000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1000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0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3550574" y="2228536"/>
            <a:ext cx="1809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5"/>
          <p:cNvSpPr/>
          <p:nvPr/>
        </p:nvSpPr>
        <p:spPr>
          <a:xfrm>
            <a:off x="3793762" y="1834473"/>
            <a:ext cx="1809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5"/>
          <p:cNvSpPr/>
          <p:nvPr/>
        </p:nvSpPr>
        <p:spPr>
          <a:xfrm>
            <a:off x="4036950" y="2341263"/>
            <a:ext cx="1809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/>
          <p:nvPr/>
        </p:nvSpPr>
        <p:spPr>
          <a:xfrm>
            <a:off x="4907191" y="2542326"/>
            <a:ext cx="1809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5150379" y="1943943"/>
            <a:ext cx="1809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/>
          <p:nvPr/>
        </p:nvSpPr>
        <p:spPr>
          <a:xfrm>
            <a:off x="5393567" y="1076623"/>
            <a:ext cx="1809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5"/>
          <p:cNvSpPr/>
          <p:nvPr/>
        </p:nvSpPr>
        <p:spPr>
          <a:xfrm>
            <a:off x="6263808" y="1987718"/>
            <a:ext cx="1809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6506996" y="922175"/>
            <a:ext cx="1809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6750184" y="2170161"/>
            <a:ext cx="1809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7620426" y="2600700"/>
            <a:ext cx="1809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7863613" y="1141218"/>
            <a:ext cx="1809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8106801" y="1455008"/>
            <a:ext cx="1809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idx="4294967295" type="body"/>
          </p:nvPr>
        </p:nvSpPr>
        <p:spPr>
          <a:xfrm>
            <a:off x="2528238" y="459375"/>
            <a:ext cx="2007300" cy="42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Mobile</a:t>
            </a: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project</a:t>
            </a:r>
            <a:endParaRPr sz="18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4" name="Google Shape;474;p46"/>
          <p:cNvGrpSpPr/>
          <p:nvPr/>
        </p:nvGrpSpPr>
        <p:grpSpPr>
          <a:xfrm>
            <a:off x="4891220" y="783197"/>
            <a:ext cx="1724531" cy="3577018"/>
            <a:chOff x="2547150" y="238125"/>
            <a:chExt cx="2525675" cy="5238750"/>
          </a:xfrm>
        </p:grpSpPr>
        <p:sp>
          <p:nvSpPr>
            <p:cNvPr id="475" name="Google Shape;475;p4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9" name="Google Shape;479;p46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4938250" y="1110225"/>
            <a:ext cx="1630475" cy="29234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5" name="Google Shape;485;p47"/>
          <p:cNvGrpSpPr/>
          <p:nvPr/>
        </p:nvGrpSpPr>
        <p:grpSpPr>
          <a:xfrm>
            <a:off x="4640169" y="873578"/>
            <a:ext cx="2207801" cy="3406759"/>
            <a:chOff x="2112475" y="238125"/>
            <a:chExt cx="3395050" cy="5238750"/>
          </a:xfrm>
        </p:grpSpPr>
        <p:sp>
          <p:nvSpPr>
            <p:cNvPr id="486" name="Google Shape;486;p47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7"/>
          <p:cNvSpPr txBox="1"/>
          <p:nvPr>
            <p:ph idx="4294967295" type="body"/>
          </p:nvPr>
        </p:nvSpPr>
        <p:spPr>
          <a:xfrm>
            <a:off x="2296038" y="459375"/>
            <a:ext cx="2007300" cy="42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Tablet</a:t>
            </a: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project</a:t>
            </a:r>
            <a:endParaRPr sz="18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75" y="1180350"/>
            <a:ext cx="2086775" cy="2782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7" name="Google Shape;497;p48"/>
          <p:cNvGrpSpPr/>
          <p:nvPr/>
        </p:nvGrpSpPr>
        <p:grpSpPr>
          <a:xfrm>
            <a:off x="3248599" y="1241129"/>
            <a:ext cx="4542205" cy="2661224"/>
            <a:chOff x="1177450" y="241631"/>
            <a:chExt cx="6173152" cy="3616776"/>
          </a:xfrm>
        </p:grpSpPr>
        <p:sp>
          <p:nvSpPr>
            <p:cNvPr id="498" name="Google Shape;498;p4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48"/>
          <p:cNvSpPr txBox="1"/>
          <p:nvPr>
            <p:ph idx="4294967295" type="body"/>
          </p:nvPr>
        </p:nvSpPr>
        <p:spPr>
          <a:xfrm>
            <a:off x="1353200" y="459375"/>
            <a:ext cx="2007300" cy="42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Desktop</a:t>
            </a:r>
            <a:r>
              <a:rPr lang="en" sz="18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project</a:t>
            </a:r>
            <a:endParaRPr sz="18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503" name="Google Shape;503;p48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3754425" y="1387850"/>
            <a:ext cx="3530550" cy="22426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idx="4294967295" type="ctrTitle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</a:t>
            </a:r>
            <a:r>
              <a:rPr lang="en" sz="3000"/>
              <a:t>!</a:t>
            </a:r>
            <a:endParaRPr sz="3000"/>
          </a:p>
        </p:txBody>
      </p:sp>
      <p:sp>
        <p:nvSpPr>
          <p:cNvPr id="509" name="Google Shape;509;p49"/>
          <p:cNvSpPr txBox="1"/>
          <p:nvPr>
            <p:ph idx="4294967295" type="subTitle"/>
          </p:nvPr>
        </p:nvSpPr>
        <p:spPr>
          <a:xfrm>
            <a:off x="855300" y="2259858"/>
            <a:ext cx="3195000" cy="11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Any questions?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at: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@username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user@mail.me</a:t>
            </a:r>
            <a:endParaRPr sz="1400"/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456251" y="455700"/>
            <a:ext cx="4232051" cy="42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/>
          <p:nvPr/>
        </p:nvSpPr>
        <p:spPr>
          <a:xfrm>
            <a:off x="455690" y="4009306"/>
            <a:ext cx="768234" cy="68961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18" name="Google Shape;518;p50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519" name="Google Shape;519;p5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525" name="Google Shape;525;p51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Playfair Display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Inria Serif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https://www.fontsquirrel.com/fonts/playfair-display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https://www.fontsquirrel.com/fonts/inria-serif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6" name="Google Shape;526;p51"/>
          <p:cNvSpPr txBox="1"/>
          <p:nvPr/>
        </p:nvSpPr>
        <p:spPr>
          <a:xfrm>
            <a:off x="2763000" y="4104575"/>
            <a:ext cx="5925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527" name="Google Shape;527;p5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50" y="1568175"/>
            <a:ext cx="32194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225" y="762875"/>
            <a:ext cx="29718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700" y="2787375"/>
            <a:ext cx="2660969" cy="15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2"/>
          <p:cNvSpPr txBox="1"/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533" name="Google Shape;533;p52"/>
          <p:cNvSpPr txBox="1"/>
          <p:nvPr>
            <p:ph idx="1" type="subTitle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534" name="Google Shape;534;p52"/>
          <p:cNvPicPr preferRelativeResize="0"/>
          <p:nvPr/>
        </p:nvPicPr>
        <p:blipFill rotWithShape="1">
          <a:blip r:embed="rId3">
            <a:alphaModFix amt="50000"/>
          </a:blip>
          <a:srcRect b="2483" l="0" r="0" t="1630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2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2</a:t>
            </a:r>
            <a:endParaRPr b="1" sz="96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53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p53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544" name="Google Shape;544;p5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45" name="Google Shape;545;p5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1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grpSp>
        <p:nvGrpSpPr>
          <p:cNvPr id="546" name="Google Shape;546;p53"/>
          <p:cNvGrpSpPr/>
          <p:nvPr/>
        </p:nvGrpSpPr>
        <p:grpSpPr>
          <a:xfrm>
            <a:off x="3814414" y="1398601"/>
            <a:ext cx="473400" cy="473400"/>
            <a:chOff x="3814414" y="1703401"/>
            <a:chExt cx="473400" cy="473400"/>
          </a:xfrm>
        </p:grpSpPr>
        <p:sp>
          <p:nvSpPr>
            <p:cNvPr id="547" name="Google Shape;547;p5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48" name="Google Shape;548;p5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3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grpSp>
        <p:nvGrpSpPr>
          <p:cNvPr id="549" name="Google Shape;549;p53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550" name="Google Shape;550;p5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51" name="Google Shape;551;p5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5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grpSp>
        <p:nvGrpSpPr>
          <p:cNvPr id="552" name="Google Shape;552;p53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553" name="Google Shape;553;p5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54" name="Google Shape;554;p5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6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grpSp>
        <p:nvGrpSpPr>
          <p:cNvPr id="555" name="Google Shape;555;p53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556" name="Google Shape;556;p5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57" name="Google Shape;557;p5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4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grpSp>
        <p:nvGrpSpPr>
          <p:cNvPr id="558" name="Google Shape;558;p53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559" name="Google Shape;559;p5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60" name="Google Shape;560;p5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2</a:t>
              </a:r>
              <a:endParaRPr sz="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sp>
        <p:nvSpPr>
          <p:cNvPr id="561" name="Google Shape;561;p53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3" name="Google Shape;563;p53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4" name="Google Shape;564;p53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5" name="Google Shape;565;p53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67" name="Google Shape;567;p53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73" name="Google Shape;573;p5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4" name="Google Shape;574;p54"/>
          <p:cNvGraphicFramePr/>
          <p:nvPr/>
        </p:nvGraphicFramePr>
        <p:xfrm>
          <a:off x="2300300" y="908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{2068B51D-FCD8-4688-9334-86801B155FDD}</a:tableStyleId>
              </a:tblPr>
              <a:tblGrid>
                <a:gridCol w="102822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7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5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80" name="Google Shape;580;p5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55"/>
          <p:cNvSpPr/>
          <p:nvPr/>
        </p:nvSpPr>
        <p:spPr>
          <a:xfrm>
            <a:off x="2589400" y="1201575"/>
            <a:ext cx="2987700" cy="169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STRENGTHS</a:t>
            </a:r>
            <a:endParaRPr b="1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82" name="Google Shape;582;p55"/>
          <p:cNvSpPr/>
          <p:nvPr/>
        </p:nvSpPr>
        <p:spPr>
          <a:xfrm>
            <a:off x="5700651" y="1201575"/>
            <a:ext cx="2987700" cy="169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WEAKNESSES</a:t>
            </a:r>
            <a:endParaRPr b="1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83" name="Google Shape;583;p55"/>
          <p:cNvSpPr/>
          <p:nvPr/>
        </p:nvSpPr>
        <p:spPr>
          <a:xfrm>
            <a:off x="2589400" y="3035249"/>
            <a:ext cx="2987700" cy="16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Black is the color of ebony and of outer space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OPPORTUNITIES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5700652" y="3035249"/>
            <a:ext cx="2987700" cy="16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White is the color of milk and fresh snow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THREATS</a:t>
            </a:r>
            <a:endParaRPr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4700808" y="2017872"/>
            <a:ext cx="1768800" cy="1768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5"/>
          <p:cNvSpPr/>
          <p:nvPr/>
        </p:nvSpPr>
        <p:spPr>
          <a:xfrm rot="5400000">
            <a:off x="4821396" y="2017872"/>
            <a:ext cx="1768800" cy="1768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5"/>
          <p:cNvSpPr/>
          <p:nvPr/>
        </p:nvSpPr>
        <p:spPr>
          <a:xfrm rot="10800000">
            <a:off x="4821396" y="2146515"/>
            <a:ext cx="1768800" cy="1768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 rot="-5400000">
            <a:off x="4700808" y="2146515"/>
            <a:ext cx="1768800" cy="1768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5"/>
          <p:cNvSpPr/>
          <p:nvPr/>
        </p:nvSpPr>
        <p:spPr>
          <a:xfrm>
            <a:off x="5108056" y="2386855"/>
            <a:ext cx="220571" cy="3322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590" name="Google Shape;590;p55"/>
          <p:cNvSpPr/>
          <p:nvPr/>
        </p:nvSpPr>
        <p:spPr>
          <a:xfrm>
            <a:off x="5844267" y="2392504"/>
            <a:ext cx="445662" cy="3209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W</a:t>
            </a:r>
          </a:p>
        </p:txBody>
      </p:sp>
      <p:sp>
        <p:nvSpPr>
          <p:cNvPr id="591" name="Google Shape;591;p55"/>
          <p:cNvSpPr/>
          <p:nvPr/>
        </p:nvSpPr>
        <p:spPr>
          <a:xfrm>
            <a:off x="5082744" y="3196540"/>
            <a:ext cx="319557" cy="33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592" name="Google Shape;592;p55"/>
          <p:cNvSpPr/>
          <p:nvPr/>
        </p:nvSpPr>
        <p:spPr>
          <a:xfrm>
            <a:off x="5927885" y="3202189"/>
            <a:ext cx="278878" cy="3200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/>
          <p:nvPr>
            <p:ph idx="4294967295" type="title"/>
          </p:nvPr>
        </p:nvSpPr>
        <p:spPr>
          <a:xfrm>
            <a:off x="465675" y="0"/>
            <a:ext cx="8212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8" name="Google Shape;598;p5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56"/>
          <p:cNvSpPr txBox="1"/>
          <p:nvPr/>
        </p:nvSpPr>
        <p:spPr>
          <a:xfrm>
            <a:off x="2110202" y="467100"/>
            <a:ext cx="1644600" cy="152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Key Activities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0" name="Google Shape;600;p56"/>
          <p:cNvSpPr txBox="1"/>
          <p:nvPr/>
        </p:nvSpPr>
        <p:spPr>
          <a:xfrm>
            <a:off x="2110202" y="1988278"/>
            <a:ext cx="1644600" cy="152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Key Resources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1" name="Google Shape;601;p56"/>
          <p:cNvSpPr txBox="1"/>
          <p:nvPr/>
        </p:nvSpPr>
        <p:spPr>
          <a:xfrm>
            <a:off x="3754729" y="467100"/>
            <a:ext cx="1644600" cy="304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Value Propositions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2" name="Google Shape;602;p56"/>
          <p:cNvSpPr txBox="1"/>
          <p:nvPr/>
        </p:nvSpPr>
        <p:spPr>
          <a:xfrm>
            <a:off x="5399257" y="467100"/>
            <a:ext cx="1644600" cy="152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Customer Relationships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3" name="Google Shape;603;p56"/>
          <p:cNvSpPr txBox="1"/>
          <p:nvPr/>
        </p:nvSpPr>
        <p:spPr>
          <a:xfrm>
            <a:off x="5399257" y="1988278"/>
            <a:ext cx="1644600" cy="152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Channels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4" name="Google Shape;604;p56"/>
          <p:cNvSpPr txBox="1"/>
          <p:nvPr/>
        </p:nvSpPr>
        <p:spPr>
          <a:xfrm>
            <a:off x="7043784" y="467100"/>
            <a:ext cx="1644600" cy="304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Customer Segments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5" name="Google Shape;605;p56"/>
          <p:cNvSpPr txBox="1"/>
          <p:nvPr/>
        </p:nvSpPr>
        <p:spPr>
          <a:xfrm>
            <a:off x="465675" y="467100"/>
            <a:ext cx="1644600" cy="304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Key Partners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6" name="Google Shape;606;p56"/>
          <p:cNvSpPr txBox="1"/>
          <p:nvPr/>
        </p:nvSpPr>
        <p:spPr>
          <a:xfrm>
            <a:off x="465675" y="3509456"/>
            <a:ext cx="4110900" cy="117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Cost Structure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7" name="Google Shape;607;p56"/>
          <p:cNvSpPr txBox="1"/>
          <p:nvPr/>
        </p:nvSpPr>
        <p:spPr>
          <a:xfrm>
            <a:off x="4576993" y="3509456"/>
            <a:ext cx="4110900" cy="117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Revenue Streams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b="1" sz="9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608" name="Google Shape;608;p56"/>
          <p:cNvSpPr/>
          <p:nvPr/>
        </p:nvSpPr>
        <p:spPr>
          <a:xfrm>
            <a:off x="4297861" y="3581990"/>
            <a:ext cx="206386" cy="205187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/>
          <p:cNvSpPr/>
          <p:nvPr/>
        </p:nvSpPr>
        <p:spPr>
          <a:xfrm>
            <a:off x="6765242" y="539861"/>
            <a:ext cx="205793" cy="18473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"/>
          <p:cNvSpPr/>
          <p:nvPr/>
        </p:nvSpPr>
        <p:spPr>
          <a:xfrm>
            <a:off x="1839389" y="539856"/>
            <a:ext cx="197974" cy="19797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6"/>
          <p:cNvSpPr/>
          <p:nvPr/>
        </p:nvSpPr>
        <p:spPr>
          <a:xfrm>
            <a:off x="8427237" y="539787"/>
            <a:ext cx="188339" cy="19856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56"/>
          <p:cNvGrpSpPr/>
          <p:nvPr/>
        </p:nvGrpSpPr>
        <p:grpSpPr>
          <a:xfrm>
            <a:off x="8397710" y="3581537"/>
            <a:ext cx="217219" cy="157655"/>
            <a:chOff x="4604550" y="3714775"/>
            <a:chExt cx="439625" cy="319075"/>
          </a:xfrm>
        </p:grpSpPr>
        <p:sp>
          <p:nvSpPr>
            <p:cNvPr id="613" name="Google Shape;613;p56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6"/>
          <p:cNvGrpSpPr/>
          <p:nvPr/>
        </p:nvGrpSpPr>
        <p:grpSpPr>
          <a:xfrm>
            <a:off x="5146315" y="539168"/>
            <a:ext cx="179927" cy="229262"/>
            <a:chOff x="1959600" y="4980625"/>
            <a:chExt cx="364150" cy="464000"/>
          </a:xfrm>
        </p:grpSpPr>
        <p:sp>
          <p:nvSpPr>
            <p:cNvPr id="616" name="Google Shape;616;p56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56"/>
          <p:cNvGrpSpPr/>
          <p:nvPr/>
        </p:nvGrpSpPr>
        <p:grpSpPr>
          <a:xfrm>
            <a:off x="6704197" y="2060201"/>
            <a:ext cx="265962" cy="255129"/>
            <a:chOff x="5233525" y="4954450"/>
            <a:chExt cx="538275" cy="516350"/>
          </a:xfrm>
        </p:grpSpPr>
        <p:sp>
          <p:nvSpPr>
            <p:cNvPr id="624" name="Google Shape;624;p56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56"/>
          <p:cNvGrpSpPr/>
          <p:nvPr/>
        </p:nvGrpSpPr>
        <p:grpSpPr>
          <a:xfrm>
            <a:off x="3418358" y="2060202"/>
            <a:ext cx="270779" cy="246111"/>
            <a:chOff x="4556450" y="4963575"/>
            <a:chExt cx="548025" cy="498100"/>
          </a:xfrm>
        </p:grpSpPr>
        <p:sp>
          <p:nvSpPr>
            <p:cNvPr id="636" name="Google Shape;636;p56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56"/>
          <p:cNvSpPr/>
          <p:nvPr/>
        </p:nvSpPr>
        <p:spPr>
          <a:xfrm>
            <a:off x="3464790" y="539861"/>
            <a:ext cx="217280" cy="21733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47" name="Google Shape;647;p5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8" name="Google Shape;648;p57"/>
          <p:cNvGrpSpPr/>
          <p:nvPr/>
        </p:nvGrpSpPr>
        <p:grpSpPr>
          <a:xfrm>
            <a:off x="2744168" y="1399005"/>
            <a:ext cx="3451584" cy="3103040"/>
            <a:chOff x="3778727" y="4460423"/>
            <a:chExt cx="720160" cy="647438"/>
          </a:xfrm>
        </p:grpSpPr>
        <p:sp>
          <p:nvSpPr>
            <p:cNvPr id="649" name="Google Shape;649;p5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cxnSp>
        <p:nvCxnSpPr>
          <p:cNvPr id="656" name="Google Shape;656;p57"/>
          <p:cNvCxnSpPr/>
          <p:nvPr/>
        </p:nvCxnSpPr>
        <p:spPr>
          <a:xfrm>
            <a:off x="6119418" y="1912701"/>
            <a:ext cx="1011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57" name="Google Shape;657;p57"/>
          <p:cNvSpPr txBox="1"/>
          <p:nvPr/>
        </p:nvSpPr>
        <p:spPr>
          <a:xfrm>
            <a:off x="7189379" y="1748127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658" name="Google Shape;658;p57"/>
          <p:cNvCxnSpPr/>
          <p:nvPr/>
        </p:nvCxnSpPr>
        <p:spPr>
          <a:xfrm>
            <a:off x="5970500" y="2373418"/>
            <a:ext cx="1160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59" name="Google Shape;659;p57"/>
          <p:cNvSpPr txBox="1"/>
          <p:nvPr/>
        </p:nvSpPr>
        <p:spPr>
          <a:xfrm>
            <a:off x="7189379" y="2208834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660" name="Google Shape;660;p57"/>
          <p:cNvCxnSpPr/>
          <p:nvPr/>
        </p:nvCxnSpPr>
        <p:spPr>
          <a:xfrm>
            <a:off x="5758877" y="2834135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1" name="Google Shape;661;p57"/>
          <p:cNvSpPr txBox="1"/>
          <p:nvPr/>
        </p:nvSpPr>
        <p:spPr>
          <a:xfrm>
            <a:off x="7189379" y="2669540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662" name="Google Shape;662;p57"/>
          <p:cNvCxnSpPr/>
          <p:nvPr/>
        </p:nvCxnSpPr>
        <p:spPr>
          <a:xfrm>
            <a:off x="5578606" y="3294828"/>
            <a:ext cx="1551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3" name="Google Shape;663;p57"/>
          <p:cNvSpPr txBox="1"/>
          <p:nvPr/>
        </p:nvSpPr>
        <p:spPr>
          <a:xfrm>
            <a:off x="7189379" y="3130247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664" name="Google Shape;664;p57"/>
          <p:cNvCxnSpPr/>
          <p:nvPr/>
        </p:nvCxnSpPr>
        <p:spPr>
          <a:xfrm>
            <a:off x="5382647" y="3755545"/>
            <a:ext cx="1747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5" name="Google Shape;665;p57"/>
          <p:cNvSpPr txBox="1"/>
          <p:nvPr/>
        </p:nvSpPr>
        <p:spPr>
          <a:xfrm>
            <a:off x="7189379" y="3590954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666" name="Google Shape;666;p57"/>
          <p:cNvCxnSpPr/>
          <p:nvPr/>
        </p:nvCxnSpPr>
        <p:spPr>
          <a:xfrm>
            <a:off x="5178868" y="4216238"/>
            <a:ext cx="1943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7" name="Google Shape;667;p57"/>
          <p:cNvSpPr txBox="1"/>
          <p:nvPr/>
        </p:nvSpPr>
        <p:spPr>
          <a:xfrm>
            <a:off x="7189379" y="4051661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Insert your content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73" name="Google Shape;673;p5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4" name="Google Shape;674;p58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2688175" y="1361725"/>
            <a:ext cx="1236600" cy="123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5" name="Google Shape;675;p58"/>
          <p:cNvSpPr txBox="1"/>
          <p:nvPr/>
        </p:nvSpPr>
        <p:spPr>
          <a:xfrm>
            <a:off x="2692348" y="2706184"/>
            <a:ext cx="1236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Imani Jackson</a:t>
            </a:r>
            <a:br>
              <a:rPr lang="en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JOB TITLE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76" name="Google Shape;67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189" y="1361725"/>
            <a:ext cx="1236600" cy="123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7" name="Google Shape;677;p58"/>
          <p:cNvSpPr txBox="1"/>
          <p:nvPr/>
        </p:nvSpPr>
        <p:spPr>
          <a:xfrm>
            <a:off x="4336362" y="2706184"/>
            <a:ext cx="1236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Marcos Galán</a:t>
            </a:r>
            <a:br>
              <a:rPr lang="en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JOB TITLE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78" name="Google Shape;678;p58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5976203" y="1361725"/>
            <a:ext cx="1236600" cy="123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9" name="Google Shape;679;p58"/>
          <p:cNvSpPr txBox="1"/>
          <p:nvPr/>
        </p:nvSpPr>
        <p:spPr>
          <a:xfrm>
            <a:off x="5980376" y="2706184"/>
            <a:ext cx="1236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Ixchel Valdía</a:t>
            </a:r>
            <a:br>
              <a:rPr lang="en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JOB TITLE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80" name="Google Shape;680;p58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7620216" y="1361725"/>
            <a:ext cx="1236600" cy="123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1" name="Google Shape;681;p58"/>
          <p:cNvSpPr txBox="1"/>
          <p:nvPr/>
        </p:nvSpPr>
        <p:spPr>
          <a:xfrm>
            <a:off x="7624389" y="2706184"/>
            <a:ext cx="1236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Nils Årud</a:t>
            </a:r>
            <a:br>
              <a:rPr lang="en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JOB TITLE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Blue is the colour of the clear sky and the deep sea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9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87" name="Google Shape;687;p59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88" name="Google Shape;688;p59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59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59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59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59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59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59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59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59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59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59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59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59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59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59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59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59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59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59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59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59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59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59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59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59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59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59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59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59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59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59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9" name="Google Shape;719;p59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59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59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59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3" name="Google Shape;723;p59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4" name="Google Shape;724;p59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59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59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59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59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59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59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59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59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59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4" name="Google Shape;734;p5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5" name="Google Shape;735;p59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36" name="Google Shape;736;p59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59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59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59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59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59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" name="Google Shape;742;p59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" name="Google Shape;743;p59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59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59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59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59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59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59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59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59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59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59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59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59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59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59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DBE3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58" name="Google Shape;758;p59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759" name="Google Shape;759;p59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760" name="Google Shape;760;p59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LOW VALUE 1</a:t>
            </a:r>
            <a:endParaRPr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1" name="Google Shape;761;p59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HIGH VALUE 1</a:t>
            </a:r>
            <a:endParaRPr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2" name="Google Shape;762;p59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LOW VALUE 2</a:t>
            </a:r>
            <a:endParaRPr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3" name="Google Shape;763;p59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HIGH VALUE 2</a:t>
            </a:r>
            <a:endParaRPr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4" name="Google Shape;764;p59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Our company</a:t>
            </a:r>
            <a:endParaRPr sz="8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5" name="Google Shape;765;p59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6" name="Google Shape;766;p59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7" name="Google Shape;767;p59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8" name="Google Shape;768;p59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69" name="Google Shape;769;p59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70" name="Google Shape;770;p59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Competitor</a:t>
            </a:r>
            <a:endParaRPr sz="8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0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76" name="Google Shape;776;p6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77" name="Google Shape;777;p60"/>
          <p:cNvGraphicFramePr/>
          <p:nvPr/>
        </p:nvGraphicFramePr>
        <p:xfrm>
          <a:off x="2312300" y="92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{CD811780-FFA7-48DD-B0D1-13FA4BC69209}</a:tableStyleId>
              </a:tblPr>
              <a:tblGrid>
                <a:gridCol w="706625"/>
                <a:gridCol w="809900"/>
                <a:gridCol w="809900"/>
                <a:gridCol w="809900"/>
                <a:gridCol w="809900"/>
                <a:gridCol w="809900"/>
                <a:gridCol w="809900"/>
                <a:gridCol w="809900"/>
              </a:tblGrid>
              <a:tr h="350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04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61"/>
          <p:cNvGrpSpPr/>
          <p:nvPr/>
        </p:nvGrpSpPr>
        <p:grpSpPr>
          <a:xfrm>
            <a:off x="873409" y="613617"/>
            <a:ext cx="299494" cy="390670"/>
            <a:chOff x="590250" y="244200"/>
            <a:chExt cx="407975" cy="532175"/>
          </a:xfrm>
        </p:grpSpPr>
        <p:sp>
          <p:nvSpPr>
            <p:cNvPr id="783" name="Google Shape;783;p6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1"/>
          <p:cNvGrpSpPr/>
          <p:nvPr/>
        </p:nvGrpSpPr>
        <p:grpSpPr>
          <a:xfrm>
            <a:off x="1356135" y="671281"/>
            <a:ext cx="325427" cy="270883"/>
            <a:chOff x="1247825" y="322750"/>
            <a:chExt cx="443300" cy="369000"/>
          </a:xfrm>
        </p:grpSpPr>
        <p:sp>
          <p:nvSpPr>
            <p:cNvPr id="798" name="Google Shape;798;p6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61"/>
          <p:cNvGrpSpPr/>
          <p:nvPr/>
        </p:nvGrpSpPr>
        <p:grpSpPr>
          <a:xfrm>
            <a:off x="1856755" y="669941"/>
            <a:ext cx="311112" cy="273562"/>
            <a:chOff x="1929775" y="320925"/>
            <a:chExt cx="423800" cy="372650"/>
          </a:xfrm>
        </p:grpSpPr>
        <p:sp>
          <p:nvSpPr>
            <p:cNvPr id="804" name="Google Shape;804;p6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1"/>
          <p:cNvSpPr/>
          <p:nvPr/>
        </p:nvSpPr>
        <p:spPr>
          <a:xfrm>
            <a:off x="2378436" y="660113"/>
            <a:ext cx="254788" cy="293236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2889351" y="661012"/>
            <a:ext cx="219918" cy="29143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61"/>
          <p:cNvGrpSpPr/>
          <p:nvPr/>
        </p:nvGrpSpPr>
        <p:grpSpPr>
          <a:xfrm>
            <a:off x="3839081" y="639091"/>
            <a:ext cx="294136" cy="335245"/>
            <a:chOff x="4630125" y="278900"/>
            <a:chExt cx="400675" cy="456675"/>
          </a:xfrm>
        </p:grpSpPr>
        <p:sp>
          <p:nvSpPr>
            <p:cNvPr id="812" name="Google Shape;812;p6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61"/>
          <p:cNvSpPr/>
          <p:nvPr/>
        </p:nvSpPr>
        <p:spPr>
          <a:xfrm>
            <a:off x="4311223" y="659672"/>
            <a:ext cx="337044" cy="294117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61"/>
          <p:cNvGrpSpPr/>
          <p:nvPr/>
        </p:nvGrpSpPr>
        <p:grpSpPr>
          <a:xfrm>
            <a:off x="877887" y="1116458"/>
            <a:ext cx="299476" cy="365196"/>
            <a:chOff x="596350" y="929175"/>
            <a:chExt cx="407950" cy="497475"/>
          </a:xfrm>
        </p:grpSpPr>
        <p:sp>
          <p:nvSpPr>
            <p:cNvPr id="818" name="Google Shape;818;p6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61"/>
          <p:cNvGrpSpPr/>
          <p:nvPr/>
        </p:nvGrpSpPr>
        <p:grpSpPr>
          <a:xfrm>
            <a:off x="1859874" y="1169661"/>
            <a:ext cx="304872" cy="261046"/>
            <a:chOff x="1934025" y="1001650"/>
            <a:chExt cx="415300" cy="355600"/>
          </a:xfrm>
        </p:grpSpPr>
        <p:sp>
          <p:nvSpPr>
            <p:cNvPr id="826" name="Google Shape;826;p6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61"/>
          <p:cNvSpPr/>
          <p:nvPr/>
        </p:nvSpPr>
        <p:spPr>
          <a:xfrm>
            <a:off x="2352521" y="1147775"/>
            <a:ext cx="306634" cy="304853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1"/>
          <p:cNvSpPr/>
          <p:nvPr/>
        </p:nvSpPr>
        <p:spPr>
          <a:xfrm>
            <a:off x="2846441" y="1162971"/>
            <a:ext cx="305753" cy="27446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1"/>
          <p:cNvSpPr/>
          <p:nvPr/>
        </p:nvSpPr>
        <p:spPr>
          <a:xfrm>
            <a:off x="3344380" y="1165210"/>
            <a:ext cx="296815" cy="269984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1"/>
          <p:cNvSpPr/>
          <p:nvPr/>
        </p:nvSpPr>
        <p:spPr>
          <a:xfrm>
            <a:off x="3847696" y="1167890"/>
            <a:ext cx="277141" cy="26462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61"/>
          <p:cNvGrpSpPr/>
          <p:nvPr/>
        </p:nvGrpSpPr>
        <p:grpSpPr>
          <a:xfrm>
            <a:off x="4326726" y="1149988"/>
            <a:ext cx="305753" cy="306193"/>
            <a:chOff x="5294400" y="974850"/>
            <a:chExt cx="416500" cy="417100"/>
          </a:xfrm>
        </p:grpSpPr>
        <p:sp>
          <p:nvSpPr>
            <p:cNvPr id="835" name="Google Shape;835;p6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61"/>
          <p:cNvGrpSpPr/>
          <p:nvPr/>
        </p:nvGrpSpPr>
        <p:grpSpPr>
          <a:xfrm>
            <a:off x="4783538" y="1115577"/>
            <a:ext cx="379053" cy="369216"/>
            <a:chOff x="5916675" y="927975"/>
            <a:chExt cx="516350" cy="502950"/>
          </a:xfrm>
        </p:grpSpPr>
        <p:sp>
          <p:nvSpPr>
            <p:cNvPr id="838" name="Google Shape;838;p6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61"/>
          <p:cNvGrpSpPr/>
          <p:nvPr/>
        </p:nvGrpSpPr>
        <p:grpSpPr>
          <a:xfrm>
            <a:off x="854635" y="1682779"/>
            <a:ext cx="341503" cy="230654"/>
            <a:chOff x="564675" y="1700625"/>
            <a:chExt cx="465200" cy="314200"/>
          </a:xfrm>
        </p:grpSpPr>
        <p:sp>
          <p:nvSpPr>
            <p:cNvPr id="841" name="Google Shape;841;p6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61"/>
          <p:cNvGrpSpPr/>
          <p:nvPr/>
        </p:nvGrpSpPr>
        <p:grpSpPr>
          <a:xfrm>
            <a:off x="1348097" y="1626455"/>
            <a:ext cx="341503" cy="334364"/>
            <a:chOff x="1236875" y="1623900"/>
            <a:chExt cx="465200" cy="455475"/>
          </a:xfrm>
        </p:grpSpPr>
        <p:sp>
          <p:nvSpPr>
            <p:cNvPr id="845" name="Google Shape;845;p6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61"/>
          <p:cNvGrpSpPr/>
          <p:nvPr/>
        </p:nvGrpSpPr>
        <p:grpSpPr>
          <a:xfrm>
            <a:off x="1852277" y="1633613"/>
            <a:ext cx="320068" cy="320049"/>
            <a:chOff x="1923675" y="1633650"/>
            <a:chExt cx="436000" cy="435975"/>
          </a:xfrm>
        </p:grpSpPr>
        <p:sp>
          <p:nvSpPr>
            <p:cNvPr id="853" name="Google Shape;853;p6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61"/>
          <p:cNvGrpSpPr/>
          <p:nvPr/>
        </p:nvGrpSpPr>
        <p:grpSpPr>
          <a:xfrm>
            <a:off x="2344399" y="1632273"/>
            <a:ext cx="322729" cy="322729"/>
            <a:chOff x="2594050" y="1631825"/>
            <a:chExt cx="439625" cy="439625"/>
          </a:xfrm>
        </p:grpSpPr>
        <p:sp>
          <p:nvSpPr>
            <p:cNvPr id="860" name="Google Shape;860;p6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61"/>
          <p:cNvSpPr/>
          <p:nvPr/>
        </p:nvSpPr>
        <p:spPr>
          <a:xfrm>
            <a:off x="2852241" y="1646614"/>
            <a:ext cx="294136" cy="294136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5" name="Google Shape;865;p61"/>
          <p:cNvGrpSpPr/>
          <p:nvPr/>
        </p:nvGrpSpPr>
        <p:grpSpPr>
          <a:xfrm>
            <a:off x="3361715" y="1608139"/>
            <a:ext cx="261945" cy="370996"/>
            <a:chOff x="3979850" y="1598950"/>
            <a:chExt cx="356825" cy="505375"/>
          </a:xfrm>
        </p:grpSpPr>
        <p:sp>
          <p:nvSpPr>
            <p:cNvPr id="866" name="Google Shape;866;p6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61"/>
          <p:cNvGrpSpPr/>
          <p:nvPr/>
        </p:nvGrpSpPr>
        <p:grpSpPr>
          <a:xfrm>
            <a:off x="3813608" y="1687698"/>
            <a:ext cx="345082" cy="211880"/>
            <a:chOff x="4595425" y="1707325"/>
            <a:chExt cx="470075" cy="288625"/>
          </a:xfrm>
        </p:grpSpPr>
        <p:sp>
          <p:nvSpPr>
            <p:cNvPr id="869" name="Google Shape;869;p6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61"/>
          <p:cNvGrpSpPr/>
          <p:nvPr/>
        </p:nvGrpSpPr>
        <p:grpSpPr>
          <a:xfrm>
            <a:off x="4323606" y="1635852"/>
            <a:ext cx="312011" cy="315571"/>
            <a:chOff x="5290150" y="1636700"/>
            <a:chExt cx="425025" cy="429875"/>
          </a:xfrm>
        </p:grpSpPr>
        <p:sp>
          <p:nvSpPr>
            <p:cNvPr id="875" name="Google Shape;875;p6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1"/>
          <p:cNvGrpSpPr/>
          <p:nvPr/>
        </p:nvGrpSpPr>
        <p:grpSpPr>
          <a:xfrm>
            <a:off x="4816169" y="1626455"/>
            <a:ext cx="313791" cy="329005"/>
            <a:chOff x="5961125" y="1623900"/>
            <a:chExt cx="427450" cy="448175"/>
          </a:xfrm>
        </p:grpSpPr>
        <p:sp>
          <p:nvSpPr>
            <p:cNvPr id="878" name="Google Shape;878;p6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1"/>
          <p:cNvGrpSpPr/>
          <p:nvPr/>
        </p:nvGrpSpPr>
        <p:grpSpPr>
          <a:xfrm>
            <a:off x="5298894" y="1634952"/>
            <a:ext cx="335245" cy="317370"/>
            <a:chOff x="6618700" y="1635475"/>
            <a:chExt cx="456675" cy="432325"/>
          </a:xfrm>
        </p:grpSpPr>
        <p:sp>
          <p:nvSpPr>
            <p:cNvPr id="886" name="Google Shape;886;p6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61"/>
          <p:cNvGrpSpPr/>
          <p:nvPr/>
        </p:nvGrpSpPr>
        <p:grpSpPr>
          <a:xfrm>
            <a:off x="892624" y="2144510"/>
            <a:ext cx="265524" cy="285179"/>
            <a:chOff x="616425" y="2329600"/>
            <a:chExt cx="361700" cy="388475"/>
          </a:xfrm>
        </p:grpSpPr>
        <p:sp>
          <p:nvSpPr>
            <p:cNvPr id="892" name="Google Shape;892;p6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61"/>
          <p:cNvGrpSpPr/>
          <p:nvPr/>
        </p:nvGrpSpPr>
        <p:grpSpPr>
          <a:xfrm>
            <a:off x="1378947" y="2147189"/>
            <a:ext cx="279821" cy="279821"/>
            <a:chOff x="1278900" y="2333250"/>
            <a:chExt cx="381175" cy="381175"/>
          </a:xfrm>
        </p:grpSpPr>
        <p:sp>
          <p:nvSpPr>
            <p:cNvPr id="901" name="Google Shape;901;p6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61"/>
          <p:cNvGrpSpPr/>
          <p:nvPr/>
        </p:nvGrpSpPr>
        <p:grpSpPr>
          <a:xfrm>
            <a:off x="1872391" y="2147189"/>
            <a:ext cx="279839" cy="279821"/>
            <a:chOff x="1951075" y="2333250"/>
            <a:chExt cx="381200" cy="381175"/>
          </a:xfrm>
        </p:grpSpPr>
        <p:sp>
          <p:nvSpPr>
            <p:cNvPr id="906" name="Google Shape;906;p6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61"/>
          <p:cNvGrpSpPr/>
          <p:nvPr/>
        </p:nvGrpSpPr>
        <p:grpSpPr>
          <a:xfrm>
            <a:off x="2365853" y="2147189"/>
            <a:ext cx="279821" cy="279821"/>
            <a:chOff x="2623275" y="2333250"/>
            <a:chExt cx="381175" cy="381175"/>
          </a:xfrm>
        </p:grpSpPr>
        <p:sp>
          <p:nvSpPr>
            <p:cNvPr id="911" name="Google Shape;911;p6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61"/>
          <p:cNvGrpSpPr/>
          <p:nvPr/>
        </p:nvGrpSpPr>
        <p:grpSpPr>
          <a:xfrm>
            <a:off x="2924576" y="2098922"/>
            <a:ext cx="149298" cy="372794"/>
            <a:chOff x="3384375" y="2267500"/>
            <a:chExt cx="203375" cy="507825"/>
          </a:xfrm>
        </p:grpSpPr>
        <p:sp>
          <p:nvSpPr>
            <p:cNvPr id="916" name="Google Shape;916;p6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1"/>
          <p:cNvGrpSpPr/>
          <p:nvPr/>
        </p:nvGrpSpPr>
        <p:grpSpPr>
          <a:xfrm>
            <a:off x="3924898" y="2146290"/>
            <a:ext cx="122485" cy="278040"/>
            <a:chOff x="4747025" y="2332025"/>
            <a:chExt cx="166850" cy="378750"/>
          </a:xfrm>
        </p:grpSpPr>
        <p:sp>
          <p:nvSpPr>
            <p:cNvPr id="919" name="Google Shape;919;p6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1"/>
          <p:cNvGrpSpPr/>
          <p:nvPr/>
        </p:nvGrpSpPr>
        <p:grpSpPr>
          <a:xfrm>
            <a:off x="3429215" y="2100702"/>
            <a:ext cx="126944" cy="369216"/>
            <a:chOff x="4071800" y="2269925"/>
            <a:chExt cx="172925" cy="502950"/>
          </a:xfrm>
        </p:grpSpPr>
        <p:sp>
          <p:nvSpPr>
            <p:cNvPr id="922" name="Google Shape;922;p6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61"/>
          <p:cNvSpPr/>
          <p:nvPr/>
        </p:nvSpPr>
        <p:spPr>
          <a:xfrm>
            <a:off x="4339835" y="2139654"/>
            <a:ext cx="279821" cy="29501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61"/>
          <p:cNvGrpSpPr/>
          <p:nvPr/>
        </p:nvGrpSpPr>
        <p:grpSpPr>
          <a:xfrm>
            <a:off x="4824666" y="2144950"/>
            <a:ext cx="302174" cy="284299"/>
            <a:chOff x="5972700" y="2330200"/>
            <a:chExt cx="411625" cy="387275"/>
          </a:xfrm>
        </p:grpSpPr>
        <p:sp>
          <p:nvSpPr>
            <p:cNvPr id="926" name="Google Shape;926;p6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61"/>
          <p:cNvGrpSpPr/>
          <p:nvPr/>
        </p:nvGrpSpPr>
        <p:grpSpPr>
          <a:xfrm>
            <a:off x="977560" y="2606222"/>
            <a:ext cx="95672" cy="348661"/>
            <a:chOff x="732125" y="2958550"/>
            <a:chExt cx="130325" cy="474950"/>
          </a:xfrm>
        </p:grpSpPr>
        <p:sp>
          <p:nvSpPr>
            <p:cNvPr id="929" name="Google Shape;929;p6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61"/>
          <p:cNvSpPr/>
          <p:nvPr/>
        </p:nvSpPr>
        <p:spPr>
          <a:xfrm>
            <a:off x="1865741" y="2592445"/>
            <a:ext cx="293236" cy="376373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1"/>
          <p:cNvSpPr/>
          <p:nvPr/>
        </p:nvSpPr>
        <p:spPr>
          <a:xfrm>
            <a:off x="1410253" y="2592445"/>
            <a:ext cx="217257" cy="376373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" name="Google Shape;939;p61"/>
          <p:cNvGrpSpPr/>
          <p:nvPr/>
        </p:nvGrpSpPr>
        <p:grpSpPr>
          <a:xfrm>
            <a:off x="2336360" y="2617398"/>
            <a:ext cx="338824" cy="320949"/>
            <a:chOff x="2583100" y="2973775"/>
            <a:chExt cx="461550" cy="437200"/>
          </a:xfrm>
        </p:grpSpPr>
        <p:sp>
          <p:nvSpPr>
            <p:cNvPr id="940" name="Google Shape;940;p6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61"/>
          <p:cNvSpPr/>
          <p:nvPr/>
        </p:nvSpPr>
        <p:spPr>
          <a:xfrm>
            <a:off x="3830701" y="2625077"/>
            <a:ext cx="311112" cy="311112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61"/>
          <p:cNvGrpSpPr/>
          <p:nvPr/>
        </p:nvGrpSpPr>
        <p:grpSpPr>
          <a:xfrm>
            <a:off x="4292315" y="2641991"/>
            <a:ext cx="379952" cy="282500"/>
            <a:chOff x="5247525" y="3007275"/>
            <a:chExt cx="517575" cy="384825"/>
          </a:xfrm>
        </p:grpSpPr>
        <p:sp>
          <p:nvSpPr>
            <p:cNvPr id="944" name="Google Shape;944;p6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61"/>
          <p:cNvGrpSpPr/>
          <p:nvPr/>
        </p:nvGrpSpPr>
        <p:grpSpPr>
          <a:xfrm>
            <a:off x="3341160" y="2625896"/>
            <a:ext cx="299476" cy="305753"/>
            <a:chOff x="3951850" y="2985350"/>
            <a:chExt cx="407950" cy="416500"/>
          </a:xfrm>
        </p:grpSpPr>
        <p:sp>
          <p:nvSpPr>
            <p:cNvPr id="947" name="Google Shape;947;p6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61"/>
          <p:cNvGrpSpPr/>
          <p:nvPr/>
        </p:nvGrpSpPr>
        <p:grpSpPr>
          <a:xfrm>
            <a:off x="857773" y="3140812"/>
            <a:ext cx="346862" cy="266405"/>
            <a:chOff x="568950" y="3686775"/>
            <a:chExt cx="472500" cy="362900"/>
          </a:xfrm>
        </p:grpSpPr>
        <p:sp>
          <p:nvSpPr>
            <p:cNvPr id="952" name="Google Shape;952;p6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61"/>
          <p:cNvSpPr/>
          <p:nvPr/>
        </p:nvSpPr>
        <p:spPr>
          <a:xfrm>
            <a:off x="4855210" y="2610779"/>
            <a:ext cx="236013" cy="339723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61"/>
          <p:cNvGrpSpPr/>
          <p:nvPr/>
        </p:nvGrpSpPr>
        <p:grpSpPr>
          <a:xfrm>
            <a:off x="1353914" y="3163165"/>
            <a:ext cx="329886" cy="221717"/>
            <a:chOff x="1244800" y="3717225"/>
            <a:chExt cx="449375" cy="302025"/>
          </a:xfrm>
        </p:grpSpPr>
        <p:sp>
          <p:nvSpPr>
            <p:cNvPr id="957" name="Google Shape;957;p6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61"/>
          <p:cNvGrpSpPr/>
          <p:nvPr/>
        </p:nvGrpSpPr>
        <p:grpSpPr>
          <a:xfrm>
            <a:off x="1851836" y="3146171"/>
            <a:ext cx="320949" cy="250769"/>
            <a:chOff x="1923075" y="3694075"/>
            <a:chExt cx="437200" cy="341600"/>
          </a:xfrm>
        </p:grpSpPr>
        <p:sp>
          <p:nvSpPr>
            <p:cNvPr id="964" name="Google Shape;964;p6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61"/>
          <p:cNvGrpSpPr/>
          <p:nvPr/>
        </p:nvGrpSpPr>
        <p:grpSpPr>
          <a:xfrm>
            <a:off x="2348418" y="3142151"/>
            <a:ext cx="314690" cy="258366"/>
            <a:chOff x="2599525" y="3688600"/>
            <a:chExt cx="428675" cy="351950"/>
          </a:xfrm>
        </p:grpSpPr>
        <p:sp>
          <p:nvSpPr>
            <p:cNvPr id="974" name="Google Shape;974;p6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61"/>
          <p:cNvGrpSpPr/>
          <p:nvPr/>
        </p:nvGrpSpPr>
        <p:grpSpPr>
          <a:xfrm>
            <a:off x="2857076" y="3124276"/>
            <a:ext cx="291456" cy="287419"/>
            <a:chOff x="3292425" y="3664250"/>
            <a:chExt cx="397025" cy="391525"/>
          </a:xfrm>
        </p:grpSpPr>
        <p:sp>
          <p:nvSpPr>
            <p:cNvPr id="978" name="Google Shape;978;p6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61"/>
          <p:cNvGrpSpPr/>
          <p:nvPr/>
        </p:nvGrpSpPr>
        <p:grpSpPr>
          <a:xfrm>
            <a:off x="3326845" y="3161367"/>
            <a:ext cx="322747" cy="234233"/>
            <a:chOff x="3932350" y="3714775"/>
            <a:chExt cx="439650" cy="319075"/>
          </a:xfrm>
        </p:grpSpPr>
        <p:sp>
          <p:nvSpPr>
            <p:cNvPr id="982" name="Google Shape;982;p6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1"/>
          <p:cNvGrpSpPr/>
          <p:nvPr/>
        </p:nvGrpSpPr>
        <p:grpSpPr>
          <a:xfrm>
            <a:off x="3820307" y="3161367"/>
            <a:ext cx="322729" cy="234233"/>
            <a:chOff x="4604550" y="3714775"/>
            <a:chExt cx="439625" cy="319075"/>
          </a:xfrm>
        </p:grpSpPr>
        <p:sp>
          <p:nvSpPr>
            <p:cNvPr id="988" name="Google Shape;988;p6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61"/>
          <p:cNvGrpSpPr/>
          <p:nvPr/>
        </p:nvGrpSpPr>
        <p:grpSpPr>
          <a:xfrm>
            <a:off x="4325386" y="3137233"/>
            <a:ext cx="308432" cy="274021"/>
            <a:chOff x="5292575" y="3681900"/>
            <a:chExt cx="420150" cy="373275"/>
          </a:xfrm>
        </p:grpSpPr>
        <p:sp>
          <p:nvSpPr>
            <p:cNvPr id="991" name="Google Shape;991;p6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61"/>
          <p:cNvGrpSpPr/>
          <p:nvPr/>
        </p:nvGrpSpPr>
        <p:grpSpPr>
          <a:xfrm>
            <a:off x="4801413" y="3102363"/>
            <a:ext cx="343302" cy="343302"/>
            <a:chOff x="5941025" y="3634400"/>
            <a:chExt cx="467650" cy="467650"/>
          </a:xfrm>
        </p:grpSpPr>
        <p:sp>
          <p:nvSpPr>
            <p:cNvPr id="999" name="Google Shape;999;p6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61"/>
          <p:cNvGrpSpPr/>
          <p:nvPr/>
        </p:nvGrpSpPr>
        <p:grpSpPr>
          <a:xfrm>
            <a:off x="5316788" y="3124276"/>
            <a:ext cx="299476" cy="299494"/>
            <a:chOff x="6643075" y="3664250"/>
            <a:chExt cx="407950" cy="407975"/>
          </a:xfrm>
        </p:grpSpPr>
        <p:sp>
          <p:nvSpPr>
            <p:cNvPr id="1006" name="Google Shape;1006;p6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61"/>
          <p:cNvGrpSpPr/>
          <p:nvPr/>
        </p:nvGrpSpPr>
        <p:grpSpPr>
          <a:xfrm>
            <a:off x="863132" y="3605222"/>
            <a:ext cx="324527" cy="324509"/>
            <a:chOff x="576250" y="4319400"/>
            <a:chExt cx="442075" cy="442050"/>
          </a:xfrm>
        </p:grpSpPr>
        <p:sp>
          <p:nvSpPr>
            <p:cNvPr id="1009" name="Google Shape;1009;p6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61"/>
          <p:cNvSpPr/>
          <p:nvPr/>
        </p:nvSpPr>
        <p:spPr>
          <a:xfrm>
            <a:off x="1343209" y="3668363"/>
            <a:ext cx="351340" cy="19846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1"/>
          <p:cNvSpPr/>
          <p:nvPr/>
        </p:nvSpPr>
        <p:spPr>
          <a:xfrm>
            <a:off x="3343939" y="3618736"/>
            <a:ext cx="297696" cy="29771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/>
          <p:nvPr/>
        </p:nvSpPr>
        <p:spPr>
          <a:xfrm>
            <a:off x="2850460" y="3637511"/>
            <a:ext cx="297696" cy="260165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1"/>
          <p:cNvSpPr/>
          <p:nvPr/>
        </p:nvSpPr>
        <p:spPr>
          <a:xfrm>
            <a:off x="3836079" y="3617396"/>
            <a:ext cx="300375" cy="300394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61"/>
          <p:cNvGrpSpPr/>
          <p:nvPr/>
        </p:nvGrpSpPr>
        <p:grpSpPr>
          <a:xfrm>
            <a:off x="4307511" y="3621757"/>
            <a:ext cx="344183" cy="284299"/>
            <a:chOff x="5268225" y="4341925"/>
            <a:chExt cx="468850" cy="387275"/>
          </a:xfrm>
        </p:grpSpPr>
        <p:sp>
          <p:nvSpPr>
            <p:cNvPr id="1018" name="Google Shape;1018;p6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61"/>
          <p:cNvGrpSpPr/>
          <p:nvPr/>
        </p:nvGrpSpPr>
        <p:grpSpPr>
          <a:xfrm>
            <a:off x="4818408" y="3612820"/>
            <a:ext cx="309313" cy="309313"/>
            <a:chOff x="5964175" y="4329750"/>
            <a:chExt cx="421350" cy="421350"/>
          </a:xfrm>
        </p:grpSpPr>
        <p:sp>
          <p:nvSpPr>
            <p:cNvPr id="1027" name="Google Shape;1027;p6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61"/>
          <p:cNvGrpSpPr/>
          <p:nvPr/>
        </p:nvGrpSpPr>
        <p:grpSpPr>
          <a:xfrm>
            <a:off x="1356135" y="4106282"/>
            <a:ext cx="325427" cy="314690"/>
            <a:chOff x="1247825" y="5001950"/>
            <a:chExt cx="443300" cy="428675"/>
          </a:xfrm>
        </p:grpSpPr>
        <p:sp>
          <p:nvSpPr>
            <p:cNvPr id="1030" name="Google Shape;1030;p6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61"/>
          <p:cNvGrpSpPr/>
          <p:nvPr/>
        </p:nvGrpSpPr>
        <p:grpSpPr>
          <a:xfrm>
            <a:off x="1878649" y="4090627"/>
            <a:ext cx="267323" cy="340622"/>
            <a:chOff x="1959600" y="4980625"/>
            <a:chExt cx="364150" cy="464000"/>
          </a:xfrm>
        </p:grpSpPr>
        <p:sp>
          <p:nvSpPr>
            <p:cNvPr id="1037" name="Google Shape;1037;p6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61"/>
          <p:cNvGrpSpPr/>
          <p:nvPr/>
        </p:nvGrpSpPr>
        <p:grpSpPr>
          <a:xfrm>
            <a:off x="2352456" y="4103602"/>
            <a:ext cx="306634" cy="315131"/>
            <a:chOff x="2605025" y="4998300"/>
            <a:chExt cx="417700" cy="429275"/>
          </a:xfrm>
        </p:grpSpPr>
        <p:sp>
          <p:nvSpPr>
            <p:cNvPr id="1045" name="Google Shape;1045;p6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61"/>
          <p:cNvGrpSpPr/>
          <p:nvPr/>
        </p:nvGrpSpPr>
        <p:grpSpPr>
          <a:xfrm>
            <a:off x="2815966" y="4106282"/>
            <a:ext cx="366536" cy="305294"/>
            <a:chOff x="3236425" y="5001950"/>
            <a:chExt cx="499300" cy="415875"/>
          </a:xfrm>
        </p:grpSpPr>
        <p:sp>
          <p:nvSpPr>
            <p:cNvPr id="1049" name="Google Shape;1049;p6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61"/>
          <p:cNvGrpSpPr/>
          <p:nvPr/>
        </p:nvGrpSpPr>
        <p:grpSpPr>
          <a:xfrm>
            <a:off x="3353217" y="4090627"/>
            <a:ext cx="278940" cy="332125"/>
            <a:chOff x="3968275" y="4980625"/>
            <a:chExt cx="379975" cy="452425"/>
          </a:xfrm>
        </p:grpSpPr>
        <p:sp>
          <p:nvSpPr>
            <p:cNvPr id="1056" name="Google Shape;1056;p6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61"/>
          <p:cNvGrpSpPr/>
          <p:nvPr/>
        </p:nvGrpSpPr>
        <p:grpSpPr>
          <a:xfrm>
            <a:off x="4799174" y="4164826"/>
            <a:ext cx="353139" cy="192224"/>
            <a:chOff x="5937975" y="5081700"/>
            <a:chExt cx="481050" cy="261850"/>
          </a:xfrm>
        </p:grpSpPr>
        <p:sp>
          <p:nvSpPr>
            <p:cNvPr id="1060" name="Google Shape;1060;p6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61"/>
          <p:cNvGrpSpPr/>
          <p:nvPr/>
        </p:nvGrpSpPr>
        <p:grpSpPr>
          <a:xfrm>
            <a:off x="5339123" y="4127736"/>
            <a:ext cx="253448" cy="291438"/>
            <a:chOff x="6673500" y="5031175"/>
            <a:chExt cx="345250" cy="397000"/>
          </a:xfrm>
        </p:grpSpPr>
        <p:sp>
          <p:nvSpPr>
            <p:cNvPr id="1064" name="Google Shape;1064;p6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61"/>
          <p:cNvGrpSpPr/>
          <p:nvPr/>
        </p:nvGrpSpPr>
        <p:grpSpPr>
          <a:xfrm>
            <a:off x="3323284" y="655626"/>
            <a:ext cx="338824" cy="302174"/>
            <a:chOff x="3927500" y="301425"/>
            <a:chExt cx="461550" cy="411625"/>
          </a:xfrm>
        </p:grpSpPr>
        <p:sp>
          <p:nvSpPr>
            <p:cNvPr id="1070" name="Google Shape;1070;p6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5321248" y="661444"/>
            <a:ext cx="290557" cy="290557"/>
            <a:chOff x="6649150" y="309350"/>
            <a:chExt cx="395800" cy="395800"/>
          </a:xfrm>
        </p:grpSpPr>
        <p:sp>
          <p:nvSpPr>
            <p:cNvPr id="1098" name="Google Shape;1098;p6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61"/>
          <p:cNvGrpSpPr/>
          <p:nvPr/>
        </p:nvGrpSpPr>
        <p:grpSpPr>
          <a:xfrm>
            <a:off x="4825547" y="668143"/>
            <a:ext cx="295035" cy="279380"/>
            <a:chOff x="5973900" y="318475"/>
            <a:chExt cx="401900" cy="380575"/>
          </a:xfrm>
        </p:grpSpPr>
        <p:sp>
          <p:nvSpPr>
            <p:cNvPr id="1122" name="Google Shape;1122;p6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61"/>
          <p:cNvGrpSpPr/>
          <p:nvPr/>
        </p:nvGrpSpPr>
        <p:grpSpPr>
          <a:xfrm>
            <a:off x="1371349" y="1116458"/>
            <a:ext cx="299476" cy="365196"/>
            <a:chOff x="1268550" y="929175"/>
            <a:chExt cx="407950" cy="497475"/>
          </a:xfrm>
        </p:grpSpPr>
        <p:sp>
          <p:nvSpPr>
            <p:cNvPr id="1137" name="Google Shape;1137;p6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1"/>
          <p:cNvGrpSpPr/>
          <p:nvPr/>
        </p:nvGrpSpPr>
        <p:grpSpPr>
          <a:xfrm>
            <a:off x="5289516" y="1130314"/>
            <a:ext cx="354020" cy="339723"/>
            <a:chOff x="6605925" y="948050"/>
            <a:chExt cx="482250" cy="462775"/>
          </a:xfrm>
        </p:grpSpPr>
        <p:sp>
          <p:nvSpPr>
            <p:cNvPr id="1141" name="Google Shape;1141;p6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61"/>
          <p:cNvGrpSpPr/>
          <p:nvPr/>
        </p:nvGrpSpPr>
        <p:grpSpPr>
          <a:xfrm>
            <a:off x="5372213" y="2136453"/>
            <a:ext cx="188627" cy="299054"/>
            <a:chOff x="6718575" y="2318625"/>
            <a:chExt cx="256950" cy="407375"/>
          </a:xfrm>
        </p:grpSpPr>
        <p:sp>
          <p:nvSpPr>
            <p:cNvPr id="1148" name="Google Shape;1148;p6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61"/>
          <p:cNvGrpSpPr/>
          <p:nvPr/>
        </p:nvGrpSpPr>
        <p:grpSpPr>
          <a:xfrm>
            <a:off x="2840540" y="2684000"/>
            <a:ext cx="317370" cy="193123"/>
            <a:chOff x="3269900" y="3064500"/>
            <a:chExt cx="432325" cy="263075"/>
          </a:xfrm>
        </p:grpSpPr>
        <p:sp>
          <p:nvSpPr>
            <p:cNvPr id="1157" name="Google Shape;1157;p6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61"/>
          <p:cNvGrpSpPr/>
          <p:nvPr/>
        </p:nvGrpSpPr>
        <p:grpSpPr>
          <a:xfrm>
            <a:off x="5350740" y="2624996"/>
            <a:ext cx="231553" cy="325427"/>
            <a:chOff x="6689325" y="2984125"/>
            <a:chExt cx="315425" cy="443300"/>
          </a:xfrm>
        </p:grpSpPr>
        <p:sp>
          <p:nvSpPr>
            <p:cNvPr id="1161" name="Google Shape;1161;p6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61"/>
          <p:cNvGrpSpPr/>
          <p:nvPr/>
        </p:nvGrpSpPr>
        <p:grpSpPr>
          <a:xfrm>
            <a:off x="1899663" y="3581088"/>
            <a:ext cx="223956" cy="362058"/>
            <a:chOff x="1988225" y="4286525"/>
            <a:chExt cx="305075" cy="493200"/>
          </a:xfrm>
        </p:grpSpPr>
        <p:sp>
          <p:nvSpPr>
            <p:cNvPr id="1167" name="Google Shape;1167;p6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1"/>
          <p:cNvGrpSpPr/>
          <p:nvPr/>
        </p:nvGrpSpPr>
        <p:grpSpPr>
          <a:xfrm>
            <a:off x="2374791" y="3606562"/>
            <a:ext cx="270442" cy="342403"/>
            <a:chOff x="2635450" y="4321225"/>
            <a:chExt cx="368400" cy="466425"/>
          </a:xfrm>
        </p:grpSpPr>
        <p:sp>
          <p:nvSpPr>
            <p:cNvPr id="1175" name="Google Shape;1175;p6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61"/>
          <p:cNvGrpSpPr/>
          <p:nvPr/>
        </p:nvGrpSpPr>
        <p:grpSpPr>
          <a:xfrm>
            <a:off x="5316788" y="3598064"/>
            <a:ext cx="299476" cy="335245"/>
            <a:chOff x="6643075" y="4309650"/>
            <a:chExt cx="407950" cy="456675"/>
          </a:xfrm>
        </p:grpSpPr>
        <p:sp>
          <p:nvSpPr>
            <p:cNvPr id="1182" name="Google Shape;1182;p6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61"/>
          <p:cNvGrpSpPr/>
          <p:nvPr/>
        </p:nvGrpSpPr>
        <p:grpSpPr>
          <a:xfrm>
            <a:off x="4282037" y="4071412"/>
            <a:ext cx="395148" cy="379053"/>
            <a:chOff x="5233525" y="4954450"/>
            <a:chExt cx="538275" cy="516350"/>
          </a:xfrm>
        </p:grpSpPr>
        <p:sp>
          <p:nvSpPr>
            <p:cNvPr id="1192" name="Google Shape;1192;p6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61"/>
          <p:cNvGrpSpPr/>
          <p:nvPr/>
        </p:nvGrpSpPr>
        <p:grpSpPr>
          <a:xfrm>
            <a:off x="3784997" y="4078111"/>
            <a:ext cx="402305" cy="365655"/>
            <a:chOff x="4556450" y="4963575"/>
            <a:chExt cx="548025" cy="498100"/>
          </a:xfrm>
        </p:grpSpPr>
        <p:sp>
          <p:nvSpPr>
            <p:cNvPr id="1204" name="Google Shape;1204;p6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61"/>
          <p:cNvGrpSpPr/>
          <p:nvPr/>
        </p:nvGrpSpPr>
        <p:grpSpPr>
          <a:xfrm>
            <a:off x="830501" y="4157228"/>
            <a:ext cx="388889" cy="215018"/>
            <a:chOff x="531800" y="5071350"/>
            <a:chExt cx="529750" cy="292900"/>
          </a:xfrm>
        </p:grpSpPr>
        <p:sp>
          <p:nvSpPr>
            <p:cNvPr id="1210" name="Google Shape;1210;p6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61"/>
          <p:cNvGrpSpPr/>
          <p:nvPr/>
        </p:nvGrpSpPr>
        <p:grpSpPr>
          <a:xfrm>
            <a:off x="6819483" y="2202660"/>
            <a:ext cx="379053" cy="369216"/>
            <a:chOff x="5916675" y="927975"/>
            <a:chExt cx="516350" cy="502950"/>
          </a:xfrm>
        </p:grpSpPr>
        <p:sp>
          <p:nvSpPr>
            <p:cNvPr id="1218" name="Google Shape;1218;p6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61"/>
          <p:cNvGrpSpPr/>
          <p:nvPr/>
        </p:nvGrpSpPr>
        <p:grpSpPr>
          <a:xfrm>
            <a:off x="6047149" y="2819156"/>
            <a:ext cx="942803" cy="918336"/>
            <a:chOff x="5916675" y="927975"/>
            <a:chExt cx="516350" cy="502950"/>
          </a:xfrm>
        </p:grpSpPr>
        <p:sp>
          <p:nvSpPr>
            <p:cNvPr id="1221" name="Google Shape;1221;p6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6B26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6B26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61"/>
          <p:cNvGrpSpPr/>
          <p:nvPr/>
        </p:nvGrpSpPr>
        <p:grpSpPr>
          <a:xfrm>
            <a:off x="6047535" y="2202660"/>
            <a:ext cx="379053" cy="369216"/>
            <a:chOff x="5916675" y="927975"/>
            <a:chExt cx="516350" cy="502950"/>
          </a:xfrm>
        </p:grpSpPr>
        <p:sp>
          <p:nvSpPr>
            <p:cNvPr id="1224" name="Google Shape;1224;p6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61"/>
          <p:cNvSpPr/>
          <p:nvPr/>
        </p:nvSpPr>
        <p:spPr>
          <a:xfrm>
            <a:off x="6987302" y="2409113"/>
            <a:ext cx="351340" cy="19846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1"/>
          <p:cNvSpPr/>
          <p:nvPr/>
        </p:nvSpPr>
        <p:spPr>
          <a:xfrm>
            <a:off x="6215354" y="2409113"/>
            <a:ext cx="351340" cy="19846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1"/>
          <p:cNvSpPr/>
          <p:nvPr/>
        </p:nvSpPr>
        <p:spPr>
          <a:xfrm>
            <a:off x="6464741" y="3332774"/>
            <a:ext cx="873876" cy="493632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6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0" name="Google Shape;1230;p61"/>
          <p:cNvSpPr txBox="1"/>
          <p:nvPr>
            <p:ph idx="4294967295" type="body"/>
          </p:nvPr>
        </p:nvSpPr>
        <p:spPr>
          <a:xfrm>
            <a:off x="6026350" y="595324"/>
            <a:ext cx="2129400" cy="133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sp>
        <p:nvSpPr>
          <p:cNvPr id="1231" name="Google Shape;1231;p61"/>
          <p:cNvSpPr txBox="1"/>
          <p:nvPr>
            <p:ph idx="4294967295" type="body"/>
          </p:nvPr>
        </p:nvSpPr>
        <p:spPr>
          <a:xfrm>
            <a:off x="6026350" y="4011646"/>
            <a:ext cx="2129400" cy="4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Overview</a:t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808425" y="455700"/>
            <a:ext cx="76182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Aim: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To achieve </a:t>
            </a: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high performance of </a:t>
            </a: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hand poses estimation from the live stream video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Challenges: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Complex situations such as occlusion and insufficient lighting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Performance requirement: &gt;= 20 FPS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Input: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RGB images for training the model;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Live stream videos for testing pipelines on Atlas 200 DK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Output: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ria Serif Light"/>
                <a:ea typeface="Inria Serif Light"/>
                <a:cs typeface="Inria Serif Light"/>
                <a:sym typeface="Inria Serif Light"/>
              </a:rPr>
              <a:t>The skeleton of hands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9733"/>
            <a:ext cx="9144001" cy="171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102650" y="4638550"/>
            <a:ext cx="693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ria Serif Light"/>
                <a:ea typeface="Inria Serif Light"/>
                <a:cs typeface="Inria Serif Light"/>
                <a:sym typeface="Inria Serif Light"/>
              </a:rPr>
              <a:t>The above GIF credited by InterHand2.6M: A Dataset and Baseline for 3D Interacting Hand Pose Estimation from a Single RGB Image (ECCV 2020).</a:t>
            </a:r>
            <a:endParaRPr sz="12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6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37" name="Google Shape;1237;p62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62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2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6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44" name="Google Shape;1244;p62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62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62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62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6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49" name="Google Shape;1249;p62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6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53" name="Google Shape;1253;p62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6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59" name="Google Shape;1259;p62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6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63" name="Google Shape;1263;p62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62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62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62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7" name="Google Shape;1267;p6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68" name="Google Shape;1268;p62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2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6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74" name="Google Shape;1274;p62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6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81" name="Google Shape;1281;p62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6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84" name="Google Shape;1284;p62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6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88" name="Google Shape;1288;p62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" name="Google Shape;1294;p6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95" name="Google Shape;1295;p62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6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01" name="Google Shape;1301;p6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6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6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6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05" name="Google Shape;1305;p6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06" name="Google Shape;1306;p6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6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6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6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6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6" name="Google Shape;1316;p6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6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323" name="Google Shape;1323;p62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7" name="Google Shape;1327;p6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28" name="Google Shape;1328;p62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6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34" name="Google Shape;1334;p62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6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41" name="Google Shape;1341;p6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6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46" name="Google Shape;1346;p62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6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51" name="Google Shape;1351;p62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6" name="Google Shape;1356;p6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57" name="Google Shape;1357;p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7" name="Google Shape;1367;p6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68" name="Google Shape;1368;p6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1" name="Google Shape;1371;p6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72" name="Google Shape;1372;p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2" name="Google Shape;1382;p6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83" name="Google Shape;1383;p62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7" name="Google Shape;1387;p6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88" name="Google Shape;1388;p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8" name="Google Shape;1398;p6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99" name="Google Shape;1399;p6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6" name="Google Shape;1406;p6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07" name="Google Shape;1407;p6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6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12" name="Google Shape;1412;p62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6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17" name="Google Shape;1417;p6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6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423" name="Google Shape;1423;p6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6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30" name="Google Shape;1430;p62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6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34" name="Google Shape;1434;p62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9" name="Google Shape;1439;p6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40" name="Google Shape;1440;p62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6" name="Google Shape;1446;p6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47" name="Google Shape;1447;p62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6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51" name="Google Shape;1451;p62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6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56" name="Google Shape;1456;p62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6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63" name="Google Shape;1463;p62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6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71" name="Google Shape;1471;p62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5" name="Google Shape;1475;p6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76" name="Google Shape;1476;p62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6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80" name="Google Shape;1480;p62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6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84" name="Google Shape;1484;p62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6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89" name="Google Shape;1489;p62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3" name="Google Shape;1493;p6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94" name="Google Shape;1494;p62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6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00" name="Google Shape;1500;p62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6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6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6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07" name="Google Shape;1507;p62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4" name="Google Shape;1514;p6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15" name="Google Shape;1515;p62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7" name="Google Shape;1527;p6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28" name="Google Shape;1528;p62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2" name="Google Shape;1532;p6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33" name="Google Shape;1533;p62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6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37" name="Google Shape;1537;p62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3" name="Google Shape;1543;p6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44" name="Google Shape;1544;p6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6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53" name="Google Shape;1553;p6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6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6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6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2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62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62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2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5" name="Google Shape;1565;p6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66" name="Google Shape;1566;p6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6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6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6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2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2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2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8" name="Google Shape;1578;p6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79" name="Google Shape;1579;p6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1" name="Google Shape;1591;p6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92" name="Google Shape;1592;p62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8" name="Google Shape;1598;p6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99" name="Google Shape;1599;p6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6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6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15" name="Google Shape;1615;p62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6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20" name="Google Shape;1620;p6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21" name="Google Shape;1621;p6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6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25" name="Google Shape;1625;p6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6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29" name="Google Shape;1629;p6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6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33" name="Google Shape;1633;p6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6" name="Google Shape;1636;p6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37" name="Google Shape;1637;p62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6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46" name="Google Shape;1646;p62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0" name="Google Shape;1670;p6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71" name="Google Shape;1671;p6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72" name="Google Shape;1672;p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6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75" name="Google Shape;1675;p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6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78" name="Google Shape;1678;p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80" name="Google Shape;1680;p62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81" name="Google Shape;1681;p6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3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Inria Serif Light"/>
                <a:ea typeface="Inria Serif Light"/>
                <a:cs typeface="Inria Serif Light"/>
                <a:sym typeface="Inria Serif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1687" name="Google Shape;1687;p6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8" name="Google Shape;1688;p63"/>
          <p:cNvSpPr txBox="1"/>
          <p:nvPr>
            <p:ph idx="4294967295" type="body"/>
          </p:nvPr>
        </p:nvSpPr>
        <p:spPr>
          <a:xfrm>
            <a:off x="731900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6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5" name="Google Shape;1695;p6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6" name="Google Shape;1696;p6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7" name="Google Shape;1697;p6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8" name="Google Shape;1698;p6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9" name="Google Shape;1699;p6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00" name="Google Shape;1700;p6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1" name="Google Shape;1701;p6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2" name="Google Shape;1702;p6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03" name="Google Shape;1703;p6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4" name="Google Shape;1704;p6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5" name="Google Shape;1705;p6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6" name="Google Shape;1706;p6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7" name="Google Shape;1707;p6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08" name="Google Shape;1708;p6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Process</a:t>
            </a:r>
            <a:endParaRPr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762900" y="606550"/>
            <a:ext cx="76182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Choose Model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Choose several models with better performance</a:t>
            </a:r>
            <a:endParaRPr sz="16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Train Model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If needed (pre-trained model does not exist)</a:t>
            </a:r>
            <a:endParaRPr sz="16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Deploy Model &amp; Pre/Post-processing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Deploy models</a:t>
            </a: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 on Atlas 200 DK</a:t>
            </a:r>
            <a:endParaRPr sz="16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Develop pre-processing and post-processing pipelines</a:t>
            </a:r>
            <a:endParaRPr sz="16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Compress Model</a:t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erif Light"/>
                <a:ea typeface="Inria Serif Light"/>
                <a:cs typeface="Inria Serif Light"/>
                <a:sym typeface="Inria Serif Light"/>
              </a:rPr>
              <a:t>To achieve performance requirement: &gt;= 20 FPS</a:t>
            </a:r>
            <a:endParaRPr sz="1600"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Plan</a:t>
            </a: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6781175" y="2374950"/>
            <a:ext cx="2074500" cy="10218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End Phase</a:t>
            </a:r>
            <a:endParaRPr sz="24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282201" y="2374950"/>
            <a:ext cx="2838600" cy="10218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   </a:t>
            </a:r>
            <a:r>
              <a:rPr lang="en" sz="24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Future Stage</a:t>
            </a:r>
            <a:endParaRPr sz="24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69225" y="2374950"/>
            <a:ext cx="2353500" cy="10218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   In Process</a:t>
            </a:r>
            <a:endParaRPr sz="10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455700" y="2374950"/>
            <a:ext cx="2163900" cy="10218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Done</a:t>
            </a:r>
            <a:endParaRPr sz="240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rot="10800000">
            <a:off x="3411368" y="2082906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" name="Google Shape;124;p19"/>
          <p:cNvCxnSpPr/>
          <p:nvPr/>
        </p:nvCxnSpPr>
        <p:spPr>
          <a:xfrm rot="10800000">
            <a:off x="7685973" y="2082906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1672408" y="3097856"/>
            <a:ext cx="1800" cy="56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5701058" y="3153206"/>
            <a:ext cx="1800" cy="56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7" name="Google Shape;127;p19"/>
          <p:cNvSpPr txBox="1"/>
          <p:nvPr/>
        </p:nvSpPr>
        <p:spPr>
          <a:xfrm>
            <a:off x="606525" y="3590750"/>
            <a:ext cx="21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Evaluate on different models and datasets</a:t>
            </a:r>
            <a:endParaRPr sz="9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1984250" y="893450"/>
            <a:ext cx="341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ria Serif"/>
              <a:buChar char="❖"/>
            </a:pPr>
            <a:r>
              <a:rPr lang="en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Deploy model to Atlas 200 DK</a:t>
            </a:r>
            <a:endParaRPr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ria Serif"/>
              <a:buChar char="❖"/>
            </a:pPr>
            <a:r>
              <a:rPr lang="en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Implement pre/post-processing pipelines</a:t>
            </a:r>
            <a:endParaRPr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ria Serif"/>
              <a:buChar char="❖"/>
            </a:pPr>
            <a:r>
              <a:rPr lang="en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Evaluate its performance on device</a:t>
            </a:r>
            <a:endParaRPr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282200" y="3616150"/>
            <a:ext cx="3178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April:</a:t>
            </a:r>
            <a:endParaRPr sz="16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ria Serif"/>
              <a:buChar char="❖"/>
            </a:pPr>
            <a:r>
              <a:rPr lang="en" sz="1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Compress Model</a:t>
            </a:r>
            <a:endParaRPr sz="16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ria Serif"/>
              <a:buChar char="❖"/>
            </a:pPr>
            <a:r>
              <a:rPr lang="en" sz="1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Adjust pre/post-processing</a:t>
            </a:r>
            <a:endParaRPr sz="16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ria Serif"/>
              <a:buChar char="❖"/>
            </a:pPr>
            <a:r>
              <a:rPr lang="en" sz="1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Evaluation</a:t>
            </a:r>
            <a:endParaRPr sz="16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989375" y="1478450"/>
            <a:ext cx="165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Report &amp; Presentation</a:t>
            </a:r>
            <a:endParaRPr sz="1100"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4294967295" type="ctrTitle"/>
          </p:nvPr>
        </p:nvSpPr>
        <p:spPr>
          <a:xfrm>
            <a:off x="855300" y="2019263"/>
            <a:ext cx="7433400" cy="7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Current Results</a:t>
            </a:r>
            <a:endParaRPr sz="4800"/>
          </a:p>
        </p:txBody>
      </p:sp>
      <p:sp>
        <p:nvSpPr>
          <p:cNvPr id="136" name="Google Shape;136;p20"/>
          <p:cNvSpPr txBox="1"/>
          <p:nvPr>
            <p:ph idx="4294967295" type="subTitle"/>
          </p:nvPr>
        </p:nvSpPr>
        <p:spPr>
          <a:xfrm>
            <a:off x="855300" y="2778940"/>
            <a:ext cx="7433400" cy="3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/>
              <a:t>Model Comparison</a:t>
            </a:r>
            <a:endParaRPr sz="1800"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455700" y="0"/>
            <a:ext cx="82326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Results: Model Comparison</a:t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>
            <p:ph idx="4294967295" type="body"/>
          </p:nvPr>
        </p:nvSpPr>
        <p:spPr>
          <a:xfrm>
            <a:off x="1261625" y="1557975"/>
            <a:ext cx="3294600" cy="21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Interhand2.6m: A dataset and baseline for 3D interacting hand pose estimation from a single RGB Image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body"/>
          </p:nvPr>
        </p:nvSpPr>
        <p:spPr>
          <a:xfrm>
            <a:off x="5638250" y="1557975"/>
            <a:ext cx="2841300" cy="19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Exploiting Learnable Joint Groups for Hand Pose Estimation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>
            <a:off x="797191" y="1453125"/>
            <a:ext cx="302174" cy="284299"/>
            <a:chOff x="5972700" y="2330200"/>
            <a:chExt cx="411625" cy="387275"/>
          </a:xfrm>
        </p:grpSpPr>
        <p:sp>
          <p:nvSpPr>
            <p:cNvPr id="147" name="Google Shape;147;p2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1"/>
          <p:cNvSpPr txBox="1"/>
          <p:nvPr/>
        </p:nvSpPr>
        <p:spPr>
          <a:xfrm>
            <a:off x="861300" y="582300"/>
            <a:ext cx="68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Dataset: </a:t>
            </a: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Rendered Hand Pose dataset</a:t>
            </a: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 (RGB+D)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Why chosen: High accuracy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861300" y="3621850"/>
            <a:ext cx="68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Advantages: High accuracy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Disadvantages: Input data is not simple RGB image</a:t>
            </a:r>
            <a:endParaRPr b="1" sz="200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>
            <a:off x="4731050" y="1479975"/>
            <a:ext cx="0" cy="18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50" y="1223063"/>
            <a:ext cx="16954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150" y="1213525"/>
            <a:ext cx="17049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